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02" r:id="rId1"/>
  </p:sldMasterIdLst>
  <p:notesMasterIdLst>
    <p:notesMasterId r:id="rId21"/>
  </p:notesMasterIdLst>
  <p:sldIdLst>
    <p:sldId id="256" r:id="rId2"/>
    <p:sldId id="314" r:id="rId3"/>
    <p:sldId id="348" r:id="rId4"/>
    <p:sldId id="257" r:id="rId5"/>
    <p:sldId id="259" r:id="rId6"/>
    <p:sldId id="262" r:id="rId7"/>
    <p:sldId id="346" r:id="rId8"/>
    <p:sldId id="349" r:id="rId9"/>
    <p:sldId id="350" r:id="rId10"/>
    <p:sldId id="351" r:id="rId11"/>
    <p:sldId id="352" r:id="rId12"/>
    <p:sldId id="353" r:id="rId13"/>
    <p:sldId id="294" r:id="rId14"/>
    <p:sldId id="347" r:id="rId15"/>
    <p:sldId id="269" r:id="rId16"/>
    <p:sldId id="272" r:id="rId17"/>
    <p:sldId id="280" r:id="rId18"/>
    <p:sldId id="271" r:id="rId19"/>
    <p:sldId id="315" r:id="rId20"/>
  </p:sldIdLst>
  <p:sldSz cx="9144000" cy="5143500" type="screen16x9"/>
  <p:notesSz cx="6858000" cy="9144000"/>
  <p:embeddedFontLst>
    <p:embeddedFont>
      <p:font typeface="Itim" charset="-34"/>
      <p:regular r:id="rId22"/>
    </p:embeddedFont>
    <p:embeddedFont>
      <p:font typeface="Comic Sans MS" pitchFamily="66" charset="0"/>
      <p:regular r:id="rId23"/>
      <p:bold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Permanent Marker" charset="0"/>
      <p:regular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6">
          <p15:clr>
            <a:srgbClr val="FF0000"/>
          </p15:clr>
        </p15:guide>
        <p15:guide id="2" pos="454">
          <p15:clr>
            <a:srgbClr val="FF0000"/>
          </p15:clr>
        </p15:guide>
        <p15:guide id="3" pos="5306">
          <p15:clr>
            <a:srgbClr val="FF0000"/>
          </p15:clr>
        </p15:guide>
        <p15:guide id="4" orient="horz" pos="2952">
          <p15:clr>
            <a:srgbClr val="FF0000"/>
          </p15:clr>
        </p15:guide>
        <p15:guide id="5" orient="horz" pos="288">
          <p15:clr>
            <a:srgbClr val="00FF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4F6EC429-2B67-491B-8AD7-58DC38C0F021}">
  <a:tblStyle styleId="{4F6EC429-2B67-491B-8AD7-58DC38C0F02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-677" y="14"/>
      </p:cViewPr>
      <p:guideLst>
        <p:guide orient="horz" pos="576"/>
        <p:guide orient="horz" pos="2952"/>
        <p:guide orient="horz" pos="288"/>
        <p:guide pos="454"/>
        <p:guide pos="53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" name="Google Shape;153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2" name="Google Shape;153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8">
          <a:extLst>
            <a:ext uri="{FF2B5EF4-FFF2-40B4-BE49-F238E27FC236}">
              <a16:creationId xmlns:a16="http://schemas.microsoft.com/office/drawing/2014/main" xmlns="" id="{DCD3925E-D378-74B0-B178-0ACE76C15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9" name="Google Shape;1729;g11619fd1901_0_816:notes">
            <a:extLst>
              <a:ext uri="{FF2B5EF4-FFF2-40B4-BE49-F238E27FC236}">
                <a16:creationId xmlns:a16="http://schemas.microsoft.com/office/drawing/2014/main" xmlns="" id="{BB7BDC9A-68CA-1CB7-3A71-FCE39CD9D2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0" name="Google Shape;1730;g11619fd1901_0_816:notes">
            <a:extLst>
              <a:ext uri="{FF2B5EF4-FFF2-40B4-BE49-F238E27FC236}">
                <a16:creationId xmlns:a16="http://schemas.microsoft.com/office/drawing/2014/main" xmlns="" id="{CCA13B6F-DAC5-F3DC-07B7-C41545CBAC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40981900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8">
          <a:extLst>
            <a:ext uri="{FF2B5EF4-FFF2-40B4-BE49-F238E27FC236}">
              <a16:creationId xmlns:a16="http://schemas.microsoft.com/office/drawing/2014/main" xmlns="" id="{DCD3925E-D378-74B0-B178-0ACE76C15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9" name="Google Shape;1729;g11619fd1901_0_816:notes">
            <a:extLst>
              <a:ext uri="{FF2B5EF4-FFF2-40B4-BE49-F238E27FC236}">
                <a16:creationId xmlns:a16="http://schemas.microsoft.com/office/drawing/2014/main" xmlns="" id="{BB7BDC9A-68CA-1CB7-3A71-FCE39CD9D2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0" name="Google Shape;1730;g11619fd1901_0_816:notes">
            <a:extLst>
              <a:ext uri="{FF2B5EF4-FFF2-40B4-BE49-F238E27FC236}">
                <a16:creationId xmlns:a16="http://schemas.microsoft.com/office/drawing/2014/main" xmlns="" id="{CCA13B6F-DAC5-F3DC-07B7-C41545CBAC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40981900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" name="Google Shape;3450;g116e14ccef7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1" name="Google Shape;3451;g116e14ccef7_0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9">
          <a:extLst>
            <a:ext uri="{FF2B5EF4-FFF2-40B4-BE49-F238E27FC236}">
              <a16:creationId xmlns:a16="http://schemas.microsoft.com/office/drawing/2014/main" xmlns="" id="{63C71987-AD31-7202-0BB8-FF8D20437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" name="Google Shape;3450;g116e14ccef7_0_90:notes">
            <a:extLst>
              <a:ext uri="{FF2B5EF4-FFF2-40B4-BE49-F238E27FC236}">
                <a16:creationId xmlns:a16="http://schemas.microsoft.com/office/drawing/2014/main" xmlns="" id="{FD7AE0AC-5C3E-EE92-B59B-66C67AB6368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1" name="Google Shape;3451;g116e14ccef7_0_90:notes">
            <a:extLst>
              <a:ext uri="{FF2B5EF4-FFF2-40B4-BE49-F238E27FC236}">
                <a16:creationId xmlns:a16="http://schemas.microsoft.com/office/drawing/2014/main" xmlns="" id="{75B26BED-DB55-8018-1C8D-813A14D3A48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3242482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0" name="Google Shape;2070;g1149ae162d0_0_2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1" name="Google Shape;2071;g1149ae162d0_0_2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5" name="Google Shape;2265;g1149ae162d0_0_8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6" name="Google Shape;2266;g1149ae162d0_0_8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1" name="Google Shape;2571;g116e8aca522_0_1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2" name="Google Shape;2572;g116e8aca522_0_14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" name="Google Shape;2191;g1149ae162d0_0_6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2" name="Google Shape;2192;g1149ae162d0_0_6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1" name="Google Shape;4891;g116e8aca522_0_5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2" name="Google Shape;4892;g116e8aca522_0_5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7" name="Google Shape;4837;g116e8aca522_0_4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8" name="Google Shape;4838;g116e8aca522_0_4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6">
          <a:extLst>
            <a:ext uri="{FF2B5EF4-FFF2-40B4-BE49-F238E27FC236}">
              <a16:creationId xmlns:a16="http://schemas.microsoft.com/office/drawing/2014/main" xmlns="" id="{927387E3-E534-D848-7E47-2150EEE20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7" name="Google Shape;4837;g116e8aca522_0_486:notes">
            <a:extLst>
              <a:ext uri="{FF2B5EF4-FFF2-40B4-BE49-F238E27FC236}">
                <a16:creationId xmlns:a16="http://schemas.microsoft.com/office/drawing/2014/main" xmlns="" id="{C3A777F5-515F-2733-F87F-CD872E3DF82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8" name="Google Shape;4838;g116e8aca522_0_486:notes">
            <a:extLst>
              <a:ext uri="{FF2B5EF4-FFF2-40B4-BE49-F238E27FC236}">
                <a16:creationId xmlns:a16="http://schemas.microsoft.com/office/drawing/2014/main" xmlns="" id="{9FB40677-7155-CF0E-19ED-E930EC5C0AD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680073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" name="Google Shape;1537;g11619fd1901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8" name="Google Shape;1538;g11619fd1901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4" name="Google Shape;1604;g11619fd1901_0_3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5" name="Google Shape;1605;g11619fd1901_0_3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9" name="Google Shape;1729;g11619fd1901_0_8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0" name="Google Shape;1730;g11619fd1901_0_8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8">
          <a:extLst>
            <a:ext uri="{FF2B5EF4-FFF2-40B4-BE49-F238E27FC236}">
              <a16:creationId xmlns:a16="http://schemas.microsoft.com/office/drawing/2014/main" xmlns="" id="{A02BCE63-EDCC-D88B-14BB-59E237F16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9" name="Google Shape;1729;g11619fd1901_0_816:notes">
            <a:extLst>
              <a:ext uri="{FF2B5EF4-FFF2-40B4-BE49-F238E27FC236}">
                <a16:creationId xmlns:a16="http://schemas.microsoft.com/office/drawing/2014/main" xmlns="" id="{D98FB855-B8F8-30DF-F29D-0F797064C6C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0" name="Google Shape;1730;g11619fd1901_0_816:notes">
            <a:extLst>
              <a:ext uri="{FF2B5EF4-FFF2-40B4-BE49-F238E27FC236}">
                <a16:creationId xmlns:a16="http://schemas.microsoft.com/office/drawing/2014/main" xmlns="" id="{112E800E-5033-BE41-9194-0FCACF5C7C1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13615240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8">
          <a:extLst>
            <a:ext uri="{FF2B5EF4-FFF2-40B4-BE49-F238E27FC236}">
              <a16:creationId xmlns:a16="http://schemas.microsoft.com/office/drawing/2014/main" xmlns="" id="{DCD3925E-D378-74B0-B178-0ACE76C15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9" name="Google Shape;1729;g11619fd1901_0_816:notes">
            <a:extLst>
              <a:ext uri="{FF2B5EF4-FFF2-40B4-BE49-F238E27FC236}">
                <a16:creationId xmlns:a16="http://schemas.microsoft.com/office/drawing/2014/main" xmlns="" id="{BB7BDC9A-68CA-1CB7-3A71-FCE39CD9D2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0" name="Google Shape;1730;g11619fd1901_0_816:notes">
            <a:extLst>
              <a:ext uri="{FF2B5EF4-FFF2-40B4-BE49-F238E27FC236}">
                <a16:creationId xmlns:a16="http://schemas.microsoft.com/office/drawing/2014/main" xmlns="" id="{CCA13B6F-DAC5-F3DC-07B7-C41545CBAC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4098190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8">
          <a:extLst>
            <a:ext uri="{FF2B5EF4-FFF2-40B4-BE49-F238E27FC236}">
              <a16:creationId xmlns:a16="http://schemas.microsoft.com/office/drawing/2014/main" xmlns="" id="{DCD3925E-D378-74B0-B178-0ACE76C15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9" name="Google Shape;1729;g11619fd1901_0_816:notes">
            <a:extLst>
              <a:ext uri="{FF2B5EF4-FFF2-40B4-BE49-F238E27FC236}">
                <a16:creationId xmlns:a16="http://schemas.microsoft.com/office/drawing/2014/main" xmlns="" id="{BB7BDC9A-68CA-1CB7-3A71-FCE39CD9D2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0" name="Google Shape;1730;g11619fd1901_0_816:notes">
            <a:extLst>
              <a:ext uri="{FF2B5EF4-FFF2-40B4-BE49-F238E27FC236}">
                <a16:creationId xmlns:a16="http://schemas.microsoft.com/office/drawing/2014/main" xmlns="" id="{CCA13B6F-DAC5-F3DC-07B7-C41545CBAC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4098190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716575" y="0"/>
            <a:ext cx="8579795" cy="5143484"/>
          </a:xfrm>
          <a:custGeom>
            <a:avLst/>
            <a:gdLst/>
            <a:ahLst/>
            <a:cxnLst/>
            <a:rect l="l" t="t" r="r" b="b"/>
            <a:pathLst>
              <a:path w="128517" h="78770" extrusionOk="0">
                <a:moveTo>
                  <a:pt x="35" y="1"/>
                </a:moveTo>
                <a:lnTo>
                  <a:pt x="0" y="78769"/>
                </a:lnTo>
                <a:lnTo>
                  <a:pt x="128517" y="78769"/>
                </a:lnTo>
                <a:cubicBezTo>
                  <a:pt x="61260" y="76442"/>
                  <a:pt x="7739" y="332"/>
                  <a:pt x="7739" y="332"/>
                </a:cubicBezTo>
                <a:lnTo>
                  <a:pt x="35" y="1"/>
                </a:lnTo>
                <a:close/>
              </a:path>
            </a:pathLst>
          </a:custGeom>
          <a:solidFill>
            <a:srgbClr val="B0D5F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1754550" y="1135650"/>
            <a:ext cx="5634900" cy="2872200"/>
          </a:xfrm>
          <a:prstGeom prst="plaque">
            <a:avLst>
              <a:gd name="adj" fmla="val 11691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2" name="Google Shape;12;p2"/>
          <p:cNvCxnSpPr/>
          <p:nvPr/>
        </p:nvCxnSpPr>
        <p:spPr>
          <a:xfrm>
            <a:off x="2572800" y="3116850"/>
            <a:ext cx="3998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Google Shape;13;p2"/>
          <p:cNvCxnSpPr/>
          <p:nvPr/>
        </p:nvCxnSpPr>
        <p:spPr>
          <a:xfrm>
            <a:off x="2572800" y="2222750"/>
            <a:ext cx="3998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4" name="Google Shape;14;p2"/>
          <p:cNvGrpSpPr/>
          <p:nvPr/>
        </p:nvGrpSpPr>
        <p:grpSpPr>
          <a:xfrm rot="697126">
            <a:off x="8280187" y="-46678"/>
            <a:ext cx="1305393" cy="1346461"/>
            <a:chOff x="1492000" y="427450"/>
            <a:chExt cx="1188000" cy="1225375"/>
          </a:xfrm>
        </p:grpSpPr>
        <p:sp>
          <p:nvSpPr>
            <p:cNvPr id="15" name="Google Shape;15;p2"/>
            <p:cNvSpPr/>
            <p:nvPr/>
          </p:nvSpPr>
          <p:spPr>
            <a:xfrm>
              <a:off x="1492000" y="427450"/>
              <a:ext cx="1188000" cy="1225375"/>
            </a:xfrm>
            <a:custGeom>
              <a:avLst/>
              <a:gdLst/>
              <a:ahLst/>
              <a:cxnLst/>
              <a:rect l="l" t="t" r="r" b="b"/>
              <a:pathLst>
                <a:path w="47520" h="49015" extrusionOk="0">
                  <a:moveTo>
                    <a:pt x="44863" y="698"/>
                  </a:moveTo>
                  <a:lnTo>
                    <a:pt x="44863" y="698"/>
                  </a:lnTo>
                  <a:cubicBezTo>
                    <a:pt x="45260" y="745"/>
                    <a:pt x="45657" y="763"/>
                    <a:pt x="46048" y="763"/>
                  </a:cubicBezTo>
                  <a:cubicBezTo>
                    <a:pt x="46274" y="763"/>
                    <a:pt x="46497" y="757"/>
                    <a:pt x="46717" y="748"/>
                  </a:cubicBezTo>
                  <a:lnTo>
                    <a:pt x="46717" y="748"/>
                  </a:lnTo>
                  <a:cubicBezTo>
                    <a:pt x="46667" y="8567"/>
                    <a:pt x="46617" y="16387"/>
                    <a:pt x="46642" y="24207"/>
                  </a:cubicBezTo>
                  <a:cubicBezTo>
                    <a:pt x="46667" y="32076"/>
                    <a:pt x="46366" y="40046"/>
                    <a:pt x="46868" y="47891"/>
                  </a:cubicBezTo>
                  <a:cubicBezTo>
                    <a:pt x="46818" y="47891"/>
                    <a:pt x="46792" y="47866"/>
                    <a:pt x="46767" y="47866"/>
                  </a:cubicBezTo>
                  <a:cubicBezTo>
                    <a:pt x="39987" y="48053"/>
                    <a:pt x="33211" y="48100"/>
                    <a:pt x="26436" y="48100"/>
                  </a:cubicBezTo>
                  <a:cubicBezTo>
                    <a:pt x="19684" y="48100"/>
                    <a:pt x="12934" y="48054"/>
                    <a:pt x="6180" y="48054"/>
                  </a:cubicBezTo>
                  <a:cubicBezTo>
                    <a:pt x="4304" y="48054"/>
                    <a:pt x="2428" y="48057"/>
                    <a:pt x="552" y="48066"/>
                  </a:cubicBezTo>
                  <a:cubicBezTo>
                    <a:pt x="802" y="38116"/>
                    <a:pt x="1203" y="28066"/>
                    <a:pt x="1203" y="18066"/>
                  </a:cubicBezTo>
                  <a:cubicBezTo>
                    <a:pt x="1203" y="12452"/>
                    <a:pt x="1078" y="6863"/>
                    <a:pt x="727" y="1299"/>
                  </a:cubicBezTo>
                  <a:lnTo>
                    <a:pt x="752" y="1299"/>
                  </a:lnTo>
                  <a:cubicBezTo>
                    <a:pt x="1098" y="1362"/>
                    <a:pt x="1492" y="1415"/>
                    <a:pt x="1880" y="1415"/>
                  </a:cubicBezTo>
                  <a:cubicBezTo>
                    <a:pt x="2112" y="1415"/>
                    <a:pt x="2341" y="1396"/>
                    <a:pt x="2557" y="1349"/>
                  </a:cubicBezTo>
                  <a:lnTo>
                    <a:pt x="2557" y="1349"/>
                  </a:lnTo>
                  <a:cubicBezTo>
                    <a:pt x="2406" y="1650"/>
                    <a:pt x="2406" y="2051"/>
                    <a:pt x="2582" y="2377"/>
                  </a:cubicBezTo>
                  <a:cubicBezTo>
                    <a:pt x="2901" y="2970"/>
                    <a:pt x="3636" y="3314"/>
                    <a:pt x="4314" y="3314"/>
                  </a:cubicBezTo>
                  <a:cubicBezTo>
                    <a:pt x="4381" y="3314"/>
                    <a:pt x="4447" y="3311"/>
                    <a:pt x="4512" y="3304"/>
                  </a:cubicBezTo>
                  <a:cubicBezTo>
                    <a:pt x="5740" y="3229"/>
                    <a:pt x="6316" y="1700"/>
                    <a:pt x="5539" y="873"/>
                  </a:cubicBezTo>
                  <a:lnTo>
                    <a:pt x="5539" y="873"/>
                  </a:lnTo>
                  <a:cubicBezTo>
                    <a:pt x="5943" y="910"/>
                    <a:pt x="6360" y="933"/>
                    <a:pt x="6771" y="933"/>
                  </a:cubicBezTo>
                  <a:cubicBezTo>
                    <a:pt x="6921" y="933"/>
                    <a:pt x="7071" y="930"/>
                    <a:pt x="7218" y="923"/>
                  </a:cubicBezTo>
                  <a:lnTo>
                    <a:pt x="7218" y="923"/>
                  </a:lnTo>
                  <a:cubicBezTo>
                    <a:pt x="6918" y="1199"/>
                    <a:pt x="6742" y="1700"/>
                    <a:pt x="6792" y="2101"/>
                  </a:cubicBezTo>
                  <a:cubicBezTo>
                    <a:pt x="6842" y="2778"/>
                    <a:pt x="7344" y="3254"/>
                    <a:pt x="7995" y="3354"/>
                  </a:cubicBezTo>
                  <a:cubicBezTo>
                    <a:pt x="8078" y="3367"/>
                    <a:pt x="8161" y="3373"/>
                    <a:pt x="8244" y="3373"/>
                  </a:cubicBezTo>
                  <a:cubicBezTo>
                    <a:pt x="8813" y="3373"/>
                    <a:pt x="9362" y="3077"/>
                    <a:pt x="9624" y="2552"/>
                  </a:cubicBezTo>
                  <a:cubicBezTo>
                    <a:pt x="9850" y="2076"/>
                    <a:pt x="9850" y="1475"/>
                    <a:pt x="9599" y="998"/>
                  </a:cubicBezTo>
                  <a:cubicBezTo>
                    <a:pt x="10025" y="998"/>
                    <a:pt x="10451" y="973"/>
                    <a:pt x="10903" y="898"/>
                  </a:cubicBezTo>
                  <a:lnTo>
                    <a:pt x="10903" y="898"/>
                  </a:lnTo>
                  <a:cubicBezTo>
                    <a:pt x="10652" y="1149"/>
                    <a:pt x="10527" y="1500"/>
                    <a:pt x="10552" y="1876"/>
                  </a:cubicBezTo>
                  <a:cubicBezTo>
                    <a:pt x="10627" y="2527"/>
                    <a:pt x="11178" y="3029"/>
                    <a:pt x="11830" y="3104"/>
                  </a:cubicBezTo>
                  <a:cubicBezTo>
                    <a:pt x="11905" y="3116"/>
                    <a:pt x="11981" y="3122"/>
                    <a:pt x="12056" y="3122"/>
                  </a:cubicBezTo>
                  <a:cubicBezTo>
                    <a:pt x="12607" y="3122"/>
                    <a:pt x="13138" y="2806"/>
                    <a:pt x="13359" y="2277"/>
                  </a:cubicBezTo>
                  <a:cubicBezTo>
                    <a:pt x="13559" y="1826"/>
                    <a:pt x="13509" y="1299"/>
                    <a:pt x="13258" y="898"/>
                  </a:cubicBezTo>
                  <a:cubicBezTo>
                    <a:pt x="13576" y="898"/>
                    <a:pt x="13904" y="909"/>
                    <a:pt x="14237" y="909"/>
                  </a:cubicBezTo>
                  <a:cubicBezTo>
                    <a:pt x="14403" y="909"/>
                    <a:pt x="14570" y="907"/>
                    <a:pt x="14737" y="898"/>
                  </a:cubicBezTo>
                  <a:lnTo>
                    <a:pt x="14737" y="898"/>
                  </a:lnTo>
                  <a:cubicBezTo>
                    <a:pt x="14273" y="1850"/>
                    <a:pt x="14626" y="3103"/>
                    <a:pt x="15816" y="3103"/>
                  </a:cubicBezTo>
                  <a:cubicBezTo>
                    <a:pt x="15911" y="3103"/>
                    <a:pt x="16010" y="3095"/>
                    <a:pt x="16116" y="3079"/>
                  </a:cubicBezTo>
                  <a:cubicBezTo>
                    <a:pt x="17268" y="2928"/>
                    <a:pt x="17644" y="1625"/>
                    <a:pt x="17093" y="798"/>
                  </a:cubicBezTo>
                  <a:lnTo>
                    <a:pt x="17093" y="798"/>
                  </a:lnTo>
                  <a:cubicBezTo>
                    <a:pt x="17569" y="823"/>
                    <a:pt x="18070" y="823"/>
                    <a:pt x="18572" y="823"/>
                  </a:cubicBezTo>
                  <a:cubicBezTo>
                    <a:pt x="18183" y="1796"/>
                    <a:pt x="18761" y="2957"/>
                    <a:pt x="19917" y="2957"/>
                  </a:cubicBezTo>
                  <a:cubicBezTo>
                    <a:pt x="19952" y="2957"/>
                    <a:pt x="19989" y="2956"/>
                    <a:pt x="20025" y="2953"/>
                  </a:cubicBezTo>
                  <a:cubicBezTo>
                    <a:pt x="21103" y="2878"/>
                    <a:pt x="21604" y="1775"/>
                    <a:pt x="21203" y="898"/>
                  </a:cubicBezTo>
                  <a:lnTo>
                    <a:pt x="21203" y="898"/>
                  </a:lnTo>
                  <a:cubicBezTo>
                    <a:pt x="21579" y="923"/>
                    <a:pt x="21930" y="923"/>
                    <a:pt x="22306" y="923"/>
                  </a:cubicBezTo>
                  <a:cubicBezTo>
                    <a:pt x="21963" y="1782"/>
                    <a:pt x="22460" y="2905"/>
                    <a:pt x="23492" y="2905"/>
                  </a:cubicBezTo>
                  <a:cubicBezTo>
                    <a:pt x="23514" y="2905"/>
                    <a:pt x="23536" y="2904"/>
                    <a:pt x="23559" y="2903"/>
                  </a:cubicBezTo>
                  <a:cubicBezTo>
                    <a:pt x="24436" y="2878"/>
                    <a:pt x="25339" y="1775"/>
                    <a:pt x="25013" y="1024"/>
                  </a:cubicBezTo>
                  <a:cubicBezTo>
                    <a:pt x="25489" y="998"/>
                    <a:pt x="25940" y="998"/>
                    <a:pt x="26391" y="923"/>
                  </a:cubicBezTo>
                  <a:lnTo>
                    <a:pt x="26391" y="923"/>
                  </a:lnTo>
                  <a:cubicBezTo>
                    <a:pt x="26141" y="1450"/>
                    <a:pt x="25990" y="2001"/>
                    <a:pt x="26391" y="2502"/>
                  </a:cubicBezTo>
                  <a:cubicBezTo>
                    <a:pt x="26730" y="2921"/>
                    <a:pt x="27291" y="3117"/>
                    <a:pt x="27809" y="3117"/>
                  </a:cubicBezTo>
                  <a:cubicBezTo>
                    <a:pt x="27942" y="3117"/>
                    <a:pt x="28073" y="3104"/>
                    <a:pt x="28196" y="3079"/>
                  </a:cubicBezTo>
                  <a:cubicBezTo>
                    <a:pt x="29173" y="2828"/>
                    <a:pt x="29675" y="1625"/>
                    <a:pt x="29073" y="923"/>
                  </a:cubicBezTo>
                  <a:lnTo>
                    <a:pt x="30226" y="923"/>
                  </a:lnTo>
                  <a:cubicBezTo>
                    <a:pt x="29910" y="1969"/>
                    <a:pt x="30584" y="3132"/>
                    <a:pt x="31769" y="3132"/>
                  </a:cubicBezTo>
                  <a:cubicBezTo>
                    <a:pt x="31806" y="3132"/>
                    <a:pt x="31843" y="3131"/>
                    <a:pt x="31880" y="3129"/>
                  </a:cubicBezTo>
                  <a:cubicBezTo>
                    <a:pt x="33108" y="3029"/>
                    <a:pt x="33685" y="1750"/>
                    <a:pt x="33208" y="773"/>
                  </a:cubicBezTo>
                  <a:lnTo>
                    <a:pt x="33208" y="773"/>
                  </a:lnTo>
                  <a:cubicBezTo>
                    <a:pt x="33559" y="798"/>
                    <a:pt x="33885" y="823"/>
                    <a:pt x="34236" y="848"/>
                  </a:cubicBezTo>
                  <a:cubicBezTo>
                    <a:pt x="33885" y="1800"/>
                    <a:pt x="34436" y="2928"/>
                    <a:pt x="35589" y="2928"/>
                  </a:cubicBezTo>
                  <a:cubicBezTo>
                    <a:pt x="35602" y="2929"/>
                    <a:pt x="35614" y="2929"/>
                    <a:pt x="35626" y="2929"/>
                  </a:cubicBezTo>
                  <a:cubicBezTo>
                    <a:pt x="36682" y="2929"/>
                    <a:pt x="37315" y="1865"/>
                    <a:pt x="37018" y="973"/>
                  </a:cubicBezTo>
                  <a:cubicBezTo>
                    <a:pt x="37319" y="948"/>
                    <a:pt x="37645" y="923"/>
                    <a:pt x="37945" y="898"/>
                  </a:cubicBezTo>
                  <a:lnTo>
                    <a:pt x="37945" y="898"/>
                  </a:lnTo>
                  <a:cubicBezTo>
                    <a:pt x="37695" y="1775"/>
                    <a:pt x="38221" y="2753"/>
                    <a:pt x="39274" y="2803"/>
                  </a:cubicBezTo>
                  <a:cubicBezTo>
                    <a:pt x="39298" y="2804"/>
                    <a:pt x="39323" y="2805"/>
                    <a:pt x="39347" y="2805"/>
                  </a:cubicBezTo>
                  <a:cubicBezTo>
                    <a:pt x="40334" y="2805"/>
                    <a:pt x="40996" y="1829"/>
                    <a:pt x="40727" y="948"/>
                  </a:cubicBezTo>
                  <a:lnTo>
                    <a:pt x="40727" y="948"/>
                  </a:lnTo>
                  <a:cubicBezTo>
                    <a:pt x="41028" y="1024"/>
                    <a:pt x="41329" y="1049"/>
                    <a:pt x="41630" y="1074"/>
                  </a:cubicBezTo>
                  <a:cubicBezTo>
                    <a:pt x="41228" y="1800"/>
                    <a:pt x="41880" y="2928"/>
                    <a:pt x="42858" y="3079"/>
                  </a:cubicBezTo>
                  <a:cubicBezTo>
                    <a:pt x="42948" y="3092"/>
                    <a:pt x="43038" y="3099"/>
                    <a:pt x="43126" y="3099"/>
                  </a:cubicBezTo>
                  <a:cubicBezTo>
                    <a:pt x="44355" y="3099"/>
                    <a:pt x="45307" y="1844"/>
                    <a:pt x="44863" y="698"/>
                  </a:cubicBezTo>
                  <a:close/>
                  <a:moveTo>
                    <a:pt x="47088" y="0"/>
                  </a:moveTo>
                  <a:cubicBezTo>
                    <a:pt x="46975" y="0"/>
                    <a:pt x="46861" y="48"/>
                    <a:pt x="46792" y="146"/>
                  </a:cubicBezTo>
                  <a:cubicBezTo>
                    <a:pt x="46603" y="146"/>
                    <a:pt x="46411" y="145"/>
                    <a:pt x="46218" y="145"/>
                  </a:cubicBezTo>
                  <a:cubicBezTo>
                    <a:pt x="45543" y="145"/>
                    <a:pt x="44854" y="160"/>
                    <a:pt x="44211" y="297"/>
                  </a:cubicBezTo>
                  <a:cubicBezTo>
                    <a:pt x="44061" y="347"/>
                    <a:pt x="44061" y="572"/>
                    <a:pt x="44211" y="597"/>
                  </a:cubicBezTo>
                  <a:lnTo>
                    <a:pt x="44286" y="597"/>
                  </a:lnTo>
                  <a:cubicBezTo>
                    <a:pt x="44462" y="1199"/>
                    <a:pt x="44512" y="1851"/>
                    <a:pt x="43935" y="2277"/>
                  </a:cubicBezTo>
                  <a:cubicBezTo>
                    <a:pt x="43706" y="2437"/>
                    <a:pt x="43435" y="2556"/>
                    <a:pt x="43161" y="2556"/>
                  </a:cubicBezTo>
                  <a:cubicBezTo>
                    <a:pt x="43135" y="2556"/>
                    <a:pt x="43109" y="2555"/>
                    <a:pt x="43083" y="2552"/>
                  </a:cubicBezTo>
                  <a:cubicBezTo>
                    <a:pt x="42908" y="2502"/>
                    <a:pt x="42757" y="2452"/>
                    <a:pt x="42582" y="2427"/>
                  </a:cubicBezTo>
                  <a:cubicBezTo>
                    <a:pt x="41980" y="2126"/>
                    <a:pt x="41955" y="1675"/>
                    <a:pt x="42482" y="1099"/>
                  </a:cubicBezTo>
                  <a:cubicBezTo>
                    <a:pt x="42807" y="998"/>
                    <a:pt x="42732" y="547"/>
                    <a:pt x="42406" y="522"/>
                  </a:cubicBezTo>
                  <a:cubicBezTo>
                    <a:pt x="42002" y="490"/>
                    <a:pt x="41577" y="437"/>
                    <a:pt x="41158" y="437"/>
                  </a:cubicBezTo>
                  <a:cubicBezTo>
                    <a:pt x="40927" y="437"/>
                    <a:pt x="40699" y="453"/>
                    <a:pt x="40477" y="497"/>
                  </a:cubicBezTo>
                  <a:cubicBezTo>
                    <a:pt x="40451" y="489"/>
                    <a:pt x="40422" y="484"/>
                    <a:pt x="40393" y="484"/>
                  </a:cubicBezTo>
                  <a:cubicBezTo>
                    <a:pt x="40251" y="484"/>
                    <a:pt x="40093" y="582"/>
                    <a:pt x="40176" y="748"/>
                  </a:cubicBezTo>
                  <a:cubicBezTo>
                    <a:pt x="40426" y="1399"/>
                    <a:pt x="40226" y="2277"/>
                    <a:pt x="39374" y="2302"/>
                  </a:cubicBezTo>
                  <a:cubicBezTo>
                    <a:pt x="39362" y="2302"/>
                    <a:pt x="39351" y="2302"/>
                    <a:pt x="39340" y="2302"/>
                  </a:cubicBezTo>
                  <a:cubicBezTo>
                    <a:pt x="38464" y="2302"/>
                    <a:pt x="38177" y="1341"/>
                    <a:pt x="38622" y="698"/>
                  </a:cubicBezTo>
                  <a:cubicBezTo>
                    <a:pt x="38722" y="547"/>
                    <a:pt x="38597" y="297"/>
                    <a:pt x="38396" y="297"/>
                  </a:cubicBezTo>
                  <a:cubicBezTo>
                    <a:pt x="37845" y="372"/>
                    <a:pt x="37319" y="447"/>
                    <a:pt x="36792" y="572"/>
                  </a:cubicBezTo>
                  <a:cubicBezTo>
                    <a:pt x="36767" y="547"/>
                    <a:pt x="36742" y="522"/>
                    <a:pt x="36717" y="472"/>
                  </a:cubicBezTo>
                  <a:cubicBezTo>
                    <a:pt x="36687" y="435"/>
                    <a:pt x="36647" y="420"/>
                    <a:pt x="36606" y="420"/>
                  </a:cubicBezTo>
                  <a:cubicBezTo>
                    <a:pt x="36478" y="420"/>
                    <a:pt x="36335" y="571"/>
                    <a:pt x="36391" y="723"/>
                  </a:cubicBezTo>
                  <a:cubicBezTo>
                    <a:pt x="36341" y="798"/>
                    <a:pt x="36391" y="948"/>
                    <a:pt x="36492" y="973"/>
                  </a:cubicBezTo>
                  <a:cubicBezTo>
                    <a:pt x="36735" y="1630"/>
                    <a:pt x="36459" y="2429"/>
                    <a:pt x="35662" y="2429"/>
                  </a:cubicBezTo>
                  <a:cubicBezTo>
                    <a:pt x="35638" y="2429"/>
                    <a:pt x="35614" y="2429"/>
                    <a:pt x="35589" y="2427"/>
                  </a:cubicBezTo>
                  <a:cubicBezTo>
                    <a:pt x="34687" y="2402"/>
                    <a:pt x="34436" y="1374"/>
                    <a:pt x="34913" y="723"/>
                  </a:cubicBezTo>
                  <a:cubicBezTo>
                    <a:pt x="35063" y="572"/>
                    <a:pt x="34888" y="322"/>
                    <a:pt x="34687" y="322"/>
                  </a:cubicBezTo>
                  <a:cubicBezTo>
                    <a:pt x="34086" y="322"/>
                    <a:pt x="33509" y="322"/>
                    <a:pt x="32908" y="347"/>
                  </a:cubicBezTo>
                  <a:cubicBezTo>
                    <a:pt x="32873" y="312"/>
                    <a:pt x="32831" y="298"/>
                    <a:pt x="32787" y="298"/>
                  </a:cubicBezTo>
                  <a:cubicBezTo>
                    <a:pt x="32641" y="298"/>
                    <a:pt x="32485" y="462"/>
                    <a:pt x="32582" y="597"/>
                  </a:cubicBezTo>
                  <a:cubicBezTo>
                    <a:pt x="33098" y="1359"/>
                    <a:pt x="32867" y="2554"/>
                    <a:pt x="31843" y="2554"/>
                  </a:cubicBezTo>
                  <a:cubicBezTo>
                    <a:pt x="31822" y="2554"/>
                    <a:pt x="31801" y="2553"/>
                    <a:pt x="31780" y="2552"/>
                  </a:cubicBezTo>
                  <a:cubicBezTo>
                    <a:pt x="30827" y="2527"/>
                    <a:pt x="30477" y="1550"/>
                    <a:pt x="30878" y="798"/>
                  </a:cubicBezTo>
                  <a:cubicBezTo>
                    <a:pt x="31003" y="623"/>
                    <a:pt x="30853" y="397"/>
                    <a:pt x="30652" y="397"/>
                  </a:cubicBezTo>
                  <a:cubicBezTo>
                    <a:pt x="29975" y="397"/>
                    <a:pt x="29374" y="497"/>
                    <a:pt x="28722" y="648"/>
                  </a:cubicBezTo>
                  <a:cubicBezTo>
                    <a:pt x="28697" y="623"/>
                    <a:pt x="28647" y="597"/>
                    <a:pt x="28622" y="572"/>
                  </a:cubicBezTo>
                  <a:cubicBezTo>
                    <a:pt x="28590" y="561"/>
                    <a:pt x="28559" y="556"/>
                    <a:pt x="28528" y="556"/>
                  </a:cubicBezTo>
                  <a:cubicBezTo>
                    <a:pt x="28295" y="556"/>
                    <a:pt x="28127" y="863"/>
                    <a:pt x="28371" y="973"/>
                  </a:cubicBezTo>
                  <a:cubicBezTo>
                    <a:pt x="29098" y="1349"/>
                    <a:pt x="28923" y="2277"/>
                    <a:pt x="28196" y="2552"/>
                  </a:cubicBezTo>
                  <a:cubicBezTo>
                    <a:pt x="28045" y="2590"/>
                    <a:pt x="27901" y="2609"/>
                    <a:pt x="27760" y="2609"/>
                  </a:cubicBezTo>
                  <a:cubicBezTo>
                    <a:pt x="27619" y="2609"/>
                    <a:pt x="27482" y="2590"/>
                    <a:pt x="27344" y="2552"/>
                  </a:cubicBezTo>
                  <a:cubicBezTo>
                    <a:pt x="26517" y="2001"/>
                    <a:pt x="26391" y="1399"/>
                    <a:pt x="26993" y="798"/>
                  </a:cubicBezTo>
                  <a:cubicBezTo>
                    <a:pt x="27118" y="623"/>
                    <a:pt x="27043" y="372"/>
                    <a:pt x="26817" y="372"/>
                  </a:cubicBezTo>
                  <a:cubicBezTo>
                    <a:pt x="26091" y="397"/>
                    <a:pt x="25339" y="497"/>
                    <a:pt x="24612" y="572"/>
                  </a:cubicBezTo>
                  <a:cubicBezTo>
                    <a:pt x="24587" y="572"/>
                    <a:pt x="24562" y="547"/>
                    <a:pt x="24537" y="547"/>
                  </a:cubicBezTo>
                  <a:cubicBezTo>
                    <a:pt x="24503" y="522"/>
                    <a:pt x="24467" y="511"/>
                    <a:pt x="24432" y="511"/>
                  </a:cubicBezTo>
                  <a:cubicBezTo>
                    <a:pt x="24361" y="511"/>
                    <a:pt x="24294" y="556"/>
                    <a:pt x="24261" y="623"/>
                  </a:cubicBezTo>
                  <a:cubicBezTo>
                    <a:pt x="24086" y="698"/>
                    <a:pt x="24111" y="998"/>
                    <a:pt x="24336" y="998"/>
                  </a:cubicBezTo>
                  <a:lnTo>
                    <a:pt x="24436" y="998"/>
                  </a:lnTo>
                  <a:cubicBezTo>
                    <a:pt x="24637" y="1299"/>
                    <a:pt x="24512" y="1800"/>
                    <a:pt x="24336" y="2026"/>
                  </a:cubicBezTo>
                  <a:cubicBezTo>
                    <a:pt x="24134" y="2249"/>
                    <a:pt x="23882" y="2373"/>
                    <a:pt x="23608" y="2373"/>
                  </a:cubicBezTo>
                  <a:cubicBezTo>
                    <a:pt x="23543" y="2373"/>
                    <a:pt x="23476" y="2366"/>
                    <a:pt x="23409" y="2352"/>
                  </a:cubicBezTo>
                  <a:cubicBezTo>
                    <a:pt x="22732" y="2252"/>
                    <a:pt x="22381" y="1425"/>
                    <a:pt x="22857" y="823"/>
                  </a:cubicBezTo>
                  <a:cubicBezTo>
                    <a:pt x="22983" y="673"/>
                    <a:pt x="22908" y="472"/>
                    <a:pt x="22707" y="447"/>
                  </a:cubicBezTo>
                  <a:cubicBezTo>
                    <a:pt x="22439" y="428"/>
                    <a:pt x="22171" y="420"/>
                    <a:pt x="21903" y="420"/>
                  </a:cubicBezTo>
                  <a:cubicBezTo>
                    <a:pt x="21469" y="420"/>
                    <a:pt x="21036" y="441"/>
                    <a:pt x="20602" y="472"/>
                  </a:cubicBezTo>
                  <a:cubicBezTo>
                    <a:pt x="20351" y="497"/>
                    <a:pt x="20351" y="848"/>
                    <a:pt x="20602" y="873"/>
                  </a:cubicBezTo>
                  <a:lnTo>
                    <a:pt x="20652" y="873"/>
                  </a:lnTo>
                  <a:cubicBezTo>
                    <a:pt x="21028" y="1525"/>
                    <a:pt x="20777" y="2452"/>
                    <a:pt x="19925" y="2452"/>
                  </a:cubicBezTo>
                  <a:cubicBezTo>
                    <a:pt x="18998" y="2452"/>
                    <a:pt x="18747" y="1349"/>
                    <a:pt x="19198" y="698"/>
                  </a:cubicBezTo>
                  <a:cubicBezTo>
                    <a:pt x="19299" y="547"/>
                    <a:pt x="19173" y="322"/>
                    <a:pt x="18973" y="322"/>
                  </a:cubicBezTo>
                  <a:cubicBezTo>
                    <a:pt x="18529" y="322"/>
                    <a:pt x="18085" y="305"/>
                    <a:pt x="17641" y="305"/>
                  </a:cubicBezTo>
                  <a:cubicBezTo>
                    <a:pt x="17308" y="305"/>
                    <a:pt x="16975" y="315"/>
                    <a:pt x="16642" y="347"/>
                  </a:cubicBezTo>
                  <a:lnTo>
                    <a:pt x="16592" y="347"/>
                  </a:lnTo>
                  <a:cubicBezTo>
                    <a:pt x="16592" y="347"/>
                    <a:pt x="16567" y="322"/>
                    <a:pt x="16542" y="322"/>
                  </a:cubicBezTo>
                  <a:cubicBezTo>
                    <a:pt x="16503" y="299"/>
                    <a:pt x="16465" y="289"/>
                    <a:pt x="16428" y="289"/>
                  </a:cubicBezTo>
                  <a:cubicBezTo>
                    <a:pt x="16226" y="289"/>
                    <a:pt x="16083" y="595"/>
                    <a:pt x="16316" y="723"/>
                  </a:cubicBezTo>
                  <a:cubicBezTo>
                    <a:pt x="17068" y="1224"/>
                    <a:pt x="17118" y="2427"/>
                    <a:pt x="16065" y="2628"/>
                  </a:cubicBezTo>
                  <a:cubicBezTo>
                    <a:pt x="16001" y="2641"/>
                    <a:pt x="15937" y="2648"/>
                    <a:pt x="15874" y="2648"/>
                  </a:cubicBezTo>
                  <a:cubicBezTo>
                    <a:pt x="15009" y="2648"/>
                    <a:pt x="14351" y="1430"/>
                    <a:pt x="15238" y="823"/>
                  </a:cubicBezTo>
                  <a:cubicBezTo>
                    <a:pt x="15414" y="723"/>
                    <a:pt x="15339" y="472"/>
                    <a:pt x="15113" y="447"/>
                  </a:cubicBezTo>
                  <a:cubicBezTo>
                    <a:pt x="14835" y="428"/>
                    <a:pt x="14558" y="420"/>
                    <a:pt x="14279" y="420"/>
                  </a:cubicBezTo>
                  <a:cubicBezTo>
                    <a:pt x="13827" y="420"/>
                    <a:pt x="13372" y="441"/>
                    <a:pt x="12908" y="472"/>
                  </a:cubicBezTo>
                  <a:cubicBezTo>
                    <a:pt x="12882" y="497"/>
                    <a:pt x="12857" y="497"/>
                    <a:pt x="12807" y="522"/>
                  </a:cubicBezTo>
                  <a:cubicBezTo>
                    <a:pt x="12682" y="522"/>
                    <a:pt x="12582" y="748"/>
                    <a:pt x="12682" y="898"/>
                  </a:cubicBezTo>
                  <a:cubicBezTo>
                    <a:pt x="13208" y="1525"/>
                    <a:pt x="13008" y="2628"/>
                    <a:pt x="12030" y="2628"/>
                  </a:cubicBezTo>
                  <a:cubicBezTo>
                    <a:pt x="11103" y="2628"/>
                    <a:pt x="10627" y="1274"/>
                    <a:pt x="11604" y="923"/>
                  </a:cubicBezTo>
                  <a:cubicBezTo>
                    <a:pt x="11730" y="873"/>
                    <a:pt x="11730" y="698"/>
                    <a:pt x="11629" y="673"/>
                  </a:cubicBezTo>
                  <a:cubicBezTo>
                    <a:pt x="11604" y="572"/>
                    <a:pt x="11554" y="472"/>
                    <a:pt x="11429" y="472"/>
                  </a:cubicBezTo>
                  <a:cubicBezTo>
                    <a:pt x="11209" y="457"/>
                    <a:pt x="10984" y="449"/>
                    <a:pt x="10758" y="449"/>
                  </a:cubicBezTo>
                  <a:cubicBezTo>
                    <a:pt x="10236" y="449"/>
                    <a:pt x="9705" y="493"/>
                    <a:pt x="9198" y="597"/>
                  </a:cubicBezTo>
                  <a:cubicBezTo>
                    <a:pt x="9187" y="596"/>
                    <a:pt x="9176" y="595"/>
                    <a:pt x="9164" y="595"/>
                  </a:cubicBezTo>
                  <a:cubicBezTo>
                    <a:pt x="9020" y="595"/>
                    <a:pt x="8857" y="736"/>
                    <a:pt x="8973" y="898"/>
                  </a:cubicBezTo>
                  <a:cubicBezTo>
                    <a:pt x="9248" y="1299"/>
                    <a:pt x="9424" y="1750"/>
                    <a:pt x="9223" y="2227"/>
                  </a:cubicBezTo>
                  <a:cubicBezTo>
                    <a:pt x="9070" y="2620"/>
                    <a:pt x="8688" y="2842"/>
                    <a:pt x="8276" y="2842"/>
                  </a:cubicBezTo>
                  <a:cubicBezTo>
                    <a:pt x="8216" y="2842"/>
                    <a:pt x="8156" y="2838"/>
                    <a:pt x="8095" y="2828"/>
                  </a:cubicBezTo>
                  <a:cubicBezTo>
                    <a:pt x="7669" y="2778"/>
                    <a:pt x="7344" y="2452"/>
                    <a:pt x="7344" y="2001"/>
                  </a:cubicBezTo>
                  <a:cubicBezTo>
                    <a:pt x="7319" y="1600"/>
                    <a:pt x="7544" y="1299"/>
                    <a:pt x="7845" y="1024"/>
                  </a:cubicBezTo>
                  <a:cubicBezTo>
                    <a:pt x="7920" y="948"/>
                    <a:pt x="7920" y="873"/>
                    <a:pt x="7870" y="798"/>
                  </a:cubicBezTo>
                  <a:cubicBezTo>
                    <a:pt x="7945" y="698"/>
                    <a:pt x="7895" y="497"/>
                    <a:pt x="7770" y="472"/>
                  </a:cubicBezTo>
                  <a:cubicBezTo>
                    <a:pt x="7476" y="428"/>
                    <a:pt x="7177" y="412"/>
                    <a:pt x="6874" y="412"/>
                  </a:cubicBezTo>
                  <a:cubicBezTo>
                    <a:pt x="6324" y="412"/>
                    <a:pt x="5763" y="465"/>
                    <a:pt x="5213" y="497"/>
                  </a:cubicBezTo>
                  <a:cubicBezTo>
                    <a:pt x="5163" y="497"/>
                    <a:pt x="5113" y="522"/>
                    <a:pt x="5088" y="572"/>
                  </a:cubicBezTo>
                  <a:cubicBezTo>
                    <a:pt x="5069" y="567"/>
                    <a:pt x="5050" y="565"/>
                    <a:pt x="5032" y="565"/>
                  </a:cubicBezTo>
                  <a:cubicBezTo>
                    <a:pt x="4879" y="565"/>
                    <a:pt x="4756" y="736"/>
                    <a:pt x="4913" y="848"/>
                  </a:cubicBezTo>
                  <a:cubicBezTo>
                    <a:pt x="5213" y="1099"/>
                    <a:pt x="5464" y="1425"/>
                    <a:pt x="5439" y="1826"/>
                  </a:cubicBezTo>
                  <a:cubicBezTo>
                    <a:pt x="5389" y="2327"/>
                    <a:pt x="4988" y="2728"/>
                    <a:pt x="4512" y="2778"/>
                  </a:cubicBezTo>
                  <a:cubicBezTo>
                    <a:pt x="4478" y="2781"/>
                    <a:pt x="4444" y="2783"/>
                    <a:pt x="4409" y="2783"/>
                  </a:cubicBezTo>
                  <a:cubicBezTo>
                    <a:pt x="3603" y="2783"/>
                    <a:pt x="2415" y="1966"/>
                    <a:pt x="3208" y="1149"/>
                  </a:cubicBezTo>
                  <a:cubicBezTo>
                    <a:pt x="3312" y="1045"/>
                    <a:pt x="3210" y="873"/>
                    <a:pt x="3087" y="873"/>
                  </a:cubicBezTo>
                  <a:cubicBezTo>
                    <a:pt x="3061" y="873"/>
                    <a:pt x="3034" y="881"/>
                    <a:pt x="3008" y="898"/>
                  </a:cubicBezTo>
                  <a:lnTo>
                    <a:pt x="2983" y="898"/>
                  </a:lnTo>
                  <a:cubicBezTo>
                    <a:pt x="2933" y="873"/>
                    <a:pt x="2907" y="848"/>
                    <a:pt x="2857" y="848"/>
                  </a:cubicBezTo>
                  <a:cubicBezTo>
                    <a:pt x="2773" y="836"/>
                    <a:pt x="2689" y="831"/>
                    <a:pt x="2605" y="831"/>
                  </a:cubicBezTo>
                  <a:cubicBezTo>
                    <a:pt x="2339" y="831"/>
                    <a:pt x="2077" y="879"/>
                    <a:pt x="1830" y="898"/>
                  </a:cubicBezTo>
                  <a:cubicBezTo>
                    <a:pt x="1479" y="923"/>
                    <a:pt x="1153" y="923"/>
                    <a:pt x="802" y="923"/>
                  </a:cubicBezTo>
                  <a:cubicBezTo>
                    <a:pt x="752" y="923"/>
                    <a:pt x="727" y="923"/>
                    <a:pt x="702" y="948"/>
                  </a:cubicBezTo>
                  <a:cubicBezTo>
                    <a:pt x="669" y="893"/>
                    <a:pt x="606" y="862"/>
                    <a:pt x="547" y="862"/>
                  </a:cubicBezTo>
                  <a:cubicBezTo>
                    <a:pt x="472" y="862"/>
                    <a:pt x="401" y="912"/>
                    <a:pt x="401" y="1024"/>
                  </a:cubicBezTo>
                  <a:cubicBezTo>
                    <a:pt x="151" y="8693"/>
                    <a:pt x="552" y="16412"/>
                    <a:pt x="501" y="24106"/>
                  </a:cubicBezTo>
                  <a:cubicBezTo>
                    <a:pt x="451" y="32126"/>
                    <a:pt x="226" y="40147"/>
                    <a:pt x="0" y="48167"/>
                  </a:cubicBezTo>
                  <a:cubicBezTo>
                    <a:pt x="0" y="48346"/>
                    <a:pt x="141" y="48435"/>
                    <a:pt x="276" y="48435"/>
                  </a:cubicBezTo>
                  <a:cubicBezTo>
                    <a:pt x="330" y="48435"/>
                    <a:pt x="383" y="48421"/>
                    <a:pt x="426" y="48392"/>
                  </a:cubicBezTo>
                  <a:cubicBezTo>
                    <a:pt x="451" y="48417"/>
                    <a:pt x="501" y="48442"/>
                    <a:pt x="552" y="48442"/>
                  </a:cubicBezTo>
                  <a:cubicBezTo>
                    <a:pt x="6395" y="48873"/>
                    <a:pt x="12274" y="49015"/>
                    <a:pt x="18164" y="49015"/>
                  </a:cubicBezTo>
                  <a:cubicBezTo>
                    <a:pt x="27709" y="49015"/>
                    <a:pt x="37282" y="48642"/>
                    <a:pt x="46767" y="48518"/>
                  </a:cubicBezTo>
                  <a:cubicBezTo>
                    <a:pt x="46968" y="48518"/>
                    <a:pt x="47068" y="48367"/>
                    <a:pt x="47068" y="48217"/>
                  </a:cubicBezTo>
                  <a:cubicBezTo>
                    <a:pt x="47118" y="48217"/>
                    <a:pt x="47193" y="48167"/>
                    <a:pt x="47193" y="48066"/>
                  </a:cubicBezTo>
                  <a:cubicBezTo>
                    <a:pt x="47519" y="40147"/>
                    <a:pt x="47118" y="32152"/>
                    <a:pt x="47168" y="24207"/>
                  </a:cubicBezTo>
                  <a:cubicBezTo>
                    <a:pt x="47193" y="16237"/>
                    <a:pt x="47269" y="8292"/>
                    <a:pt x="47419" y="347"/>
                  </a:cubicBezTo>
                  <a:cubicBezTo>
                    <a:pt x="47434" y="118"/>
                    <a:pt x="47263" y="0"/>
                    <a:pt x="47088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505775" y="444875"/>
              <a:ext cx="1157925" cy="1185100"/>
            </a:xfrm>
            <a:custGeom>
              <a:avLst/>
              <a:gdLst/>
              <a:ahLst/>
              <a:cxnLst/>
              <a:rect l="l" t="t" r="r" b="b"/>
              <a:pathLst>
                <a:path w="46317" h="47404" extrusionOk="0">
                  <a:moveTo>
                    <a:pt x="19694" y="12839"/>
                  </a:moveTo>
                  <a:cubicBezTo>
                    <a:pt x="25666" y="12839"/>
                    <a:pt x="31640" y="12924"/>
                    <a:pt x="37606" y="12924"/>
                  </a:cubicBezTo>
                  <a:cubicBezTo>
                    <a:pt x="38998" y="12924"/>
                    <a:pt x="40389" y="12919"/>
                    <a:pt x="41780" y="12908"/>
                  </a:cubicBezTo>
                  <a:cubicBezTo>
                    <a:pt x="42031" y="12908"/>
                    <a:pt x="42031" y="13309"/>
                    <a:pt x="41780" y="13309"/>
                  </a:cubicBezTo>
                  <a:cubicBezTo>
                    <a:pt x="40353" y="13295"/>
                    <a:pt x="38925" y="13288"/>
                    <a:pt x="37497" y="13288"/>
                  </a:cubicBezTo>
                  <a:cubicBezTo>
                    <a:pt x="30111" y="13288"/>
                    <a:pt x="22711" y="13452"/>
                    <a:pt x="15319" y="13452"/>
                  </a:cubicBezTo>
                  <a:cubicBezTo>
                    <a:pt x="11840" y="13452"/>
                    <a:pt x="8362" y="13415"/>
                    <a:pt x="4888" y="13309"/>
                  </a:cubicBezTo>
                  <a:cubicBezTo>
                    <a:pt x="4763" y="13309"/>
                    <a:pt x="4763" y="13109"/>
                    <a:pt x="4888" y="13109"/>
                  </a:cubicBezTo>
                  <a:cubicBezTo>
                    <a:pt x="9817" y="12897"/>
                    <a:pt x="14755" y="12839"/>
                    <a:pt x="19694" y="12839"/>
                  </a:cubicBezTo>
                  <a:close/>
                  <a:moveTo>
                    <a:pt x="41778" y="16165"/>
                  </a:moveTo>
                  <a:cubicBezTo>
                    <a:pt x="42081" y="16165"/>
                    <a:pt x="42073" y="16643"/>
                    <a:pt x="41755" y="16667"/>
                  </a:cubicBezTo>
                  <a:cubicBezTo>
                    <a:pt x="33336" y="16859"/>
                    <a:pt x="24820" y="17221"/>
                    <a:pt x="16342" y="17221"/>
                  </a:cubicBezTo>
                  <a:cubicBezTo>
                    <a:pt x="12630" y="17221"/>
                    <a:pt x="8925" y="17151"/>
                    <a:pt x="5239" y="16968"/>
                  </a:cubicBezTo>
                  <a:cubicBezTo>
                    <a:pt x="5113" y="16968"/>
                    <a:pt x="5113" y="16793"/>
                    <a:pt x="5239" y="16793"/>
                  </a:cubicBezTo>
                  <a:cubicBezTo>
                    <a:pt x="17369" y="16166"/>
                    <a:pt x="29625" y="16467"/>
                    <a:pt x="41755" y="16166"/>
                  </a:cubicBezTo>
                  <a:cubicBezTo>
                    <a:pt x="41763" y="16166"/>
                    <a:pt x="41771" y="16165"/>
                    <a:pt x="41778" y="16165"/>
                  </a:cubicBezTo>
                  <a:close/>
                  <a:moveTo>
                    <a:pt x="30937" y="19611"/>
                  </a:moveTo>
                  <a:cubicBezTo>
                    <a:pt x="34361" y="19611"/>
                    <a:pt x="37787" y="19640"/>
                    <a:pt x="41204" y="19725"/>
                  </a:cubicBezTo>
                  <a:cubicBezTo>
                    <a:pt x="41505" y="19750"/>
                    <a:pt x="41505" y="20201"/>
                    <a:pt x="41204" y="20201"/>
                  </a:cubicBezTo>
                  <a:cubicBezTo>
                    <a:pt x="36567" y="20163"/>
                    <a:pt x="31916" y="20110"/>
                    <a:pt x="27273" y="20110"/>
                  </a:cubicBezTo>
                  <a:cubicBezTo>
                    <a:pt x="25867" y="20110"/>
                    <a:pt x="24462" y="20114"/>
                    <a:pt x="23058" y="20126"/>
                  </a:cubicBezTo>
                  <a:cubicBezTo>
                    <a:pt x="18090" y="20167"/>
                    <a:pt x="13089" y="20446"/>
                    <a:pt x="8109" y="20446"/>
                  </a:cubicBezTo>
                  <a:cubicBezTo>
                    <a:pt x="7034" y="20446"/>
                    <a:pt x="5960" y="20433"/>
                    <a:pt x="4888" y="20402"/>
                  </a:cubicBezTo>
                  <a:cubicBezTo>
                    <a:pt x="4737" y="20402"/>
                    <a:pt x="4763" y="20176"/>
                    <a:pt x="4888" y="20176"/>
                  </a:cubicBezTo>
                  <a:cubicBezTo>
                    <a:pt x="10903" y="19575"/>
                    <a:pt x="17018" y="19700"/>
                    <a:pt x="23058" y="19650"/>
                  </a:cubicBezTo>
                  <a:cubicBezTo>
                    <a:pt x="25681" y="19628"/>
                    <a:pt x="28309" y="19611"/>
                    <a:pt x="30937" y="19611"/>
                  </a:cubicBezTo>
                  <a:close/>
                  <a:moveTo>
                    <a:pt x="29043" y="23158"/>
                  </a:moveTo>
                  <a:cubicBezTo>
                    <a:pt x="32026" y="23158"/>
                    <a:pt x="35010" y="23162"/>
                    <a:pt x="37992" y="23162"/>
                  </a:cubicBezTo>
                  <a:cubicBezTo>
                    <a:pt x="39330" y="23162"/>
                    <a:pt x="40668" y="23161"/>
                    <a:pt x="42006" y="23159"/>
                  </a:cubicBezTo>
                  <a:cubicBezTo>
                    <a:pt x="42013" y="23158"/>
                    <a:pt x="42021" y="23158"/>
                    <a:pt x="42028" y="23158"/>
                  </a:cubicBezTo>
                  <a:cubicBezTo>
                    <a:pt x="42357" y="23158"/>
                    <a:pt x="42349" y="23710"/>
                    <a:pt x="42006" y="23710"/>
                  </a:cubicBezTo>
                  <a:cubicBezTo>
                    <a:pt x="33957" y="23743"/>
                    <a:pt x="25897" y="23862"/>
                    <a:pt x="17848" y="23862"/>
                  </a:cubicBezTo>
                  <a:cubicBezTo>
                    <a:pt x="13641" y="23862"/>
                    <a:pt x="9437" y="23830"/>
                    <a:pt x="5239" y="23735"/>
                  </a:cubicBezTo>
                  <a:cubicBezTo>
                    <a:pt x="5038" y="23735"/>
                    <a:pt x="5063" y="23459"/>
                    <a:pt x="5239" y="23434"/>
                  </a:cubicBezTo>
                  <a:cubicBezTo>
                    <a:pt x="13159" y="23191"/>
                    <a:pt x="21101" y="23158"/>
                    <a:pt x="29043" y="23158"/>
                  </a:cubicBezTo>
                  <a:close/>
                  <a:moveTo>
                    <a:pt x="41678" y="26667"/>
                  </a:moveTo>
                  <a:cubicBezTo>
                    <a:pt x="41981" y="26667"/>
                    <a:pt x="41973" y="27144"/>
                    <a:pt x="41655" y="27144"/>
                  </a:cubicBezTo>
                  <a:cubicBezTo>
                    <a:pt x="33375" y="27482"/>
                    <a:pt x="25039" y="27820"/>
                    <a:pt x="16714" y="27820"/>
                  </a:cubicBezTo>
                  <a:cubicBezTo>
                    <a:pt x="12691" y="27820"/>
                    <a:pt x="8672" y="27741"/>
                    <a:pt x="4662" y="27545"/>
                  </a:cubicBezTo>
                  <a:cubicBezTo>
                    <a:pt x="4462" y="27545"/>
                    <a:pt x="4462" y="27219"/>
                    <a:pt x="4662" y="27219"/>
                  </a:cubicBezTo>
                  <a:cubicBezTo>
                    <a:pt x="16993" y="27018"/>
                    <a:pt x="29324" y="27194"/>
                    <a:pt x="41655" y="26668"/>
                  </a:cubicBezTo>
                  <a:cubicBezTo>
                    <a:pt x="41663" y="26667"/>
                    <a:pt x="41671" y="26667"/>
                    <a:pt x="41678" y="26667"/>
                  </a:cubicBezTo>
                  <a:close/>
                  <a:moveTo>
                    <a:pt x="31837" y="30448"/>
                  </a:moveTo>
                  <a:cubicBezTo>
                    <a:pt x="35001" y="30448"/>
                    <a:pt x="38165" y="30457"/>
                    <a:pt x="41329" y="30477"/>
                  </a:cubicBezTo>
                  <a:cubicBezTo>
                    <a:pt x="41605" y="30477"/>
                    <a:pt x="41605" y="30928"/>
                    <a:pt x="41329" y="30928"/>
                  </a:cubicBezTo>
                  <a:cubicBezTo>
                    <a:pt x="33886" y="31036"/>
                    <a:pt x="26444" y="31087"/>
                    <a:pt x="19001" y="31087"/>
                  </a:cubicBezTo>
                  <a:cubicBezTo>
                    <a:pt x="14338" y="31087"/>
                    <a:pt x="9676" y="31067"/>
                    <a:pt x="5013" y="31028"/>
                  </a:cubicBezTo>
                  <a:cubicBezTo>
                    <a:pt x="4763" y="31028"/>
                    <a:pt x="4763" y="30678"/>
                    <a:pt x="5013" y="30653"/>
                  </a:cubicBezTo>
                  <a:cubicBezTo>
                    <a:pt x="13954" y="30523"/>
                    <a:pt x="22895" y="30448"/>
                    <a:pt x="31837" y="30448"/>
                  </a:cubicBezTo>
                  <a:close/>
                  <a:moveTo>
                    <a:pt x="41079" y="33485"/>
                  </a:moveTo>
                  <a:cubicBezTo>
                    <a:pt x="41429" y="33485"/>
                    <a:pt x="41429" y="34011"/>
                    <a:pt x="41079" y="34011"/>
                  </a:cubicBezTo>
                  <a:cubicBezTo>
                    <a:pt x="29149" y="34136"/>
                    <a:pt x="17194" y="34387"/>
                    <a:pt x="5239" y="34487"/>
                  </a:cubicBezTo>
                  <a:cubicBezTo>
                    <a:pt x="4938" y="34487"/>
                    <a:pt x="4938" y="34036"/>
                    <a:pt x="5239" y="34036"/>
                  </a:cubicBezTo>
                  <a:cubicBezTo>
                    <a:pt x="17169" y="33660"/>
                    <a:pt x="29149" y="33560"/>
                    <a:pt x="41079" y="33485"/>
                  </a:cubicBezTo>
                  <a:close/>
                  <a:moveTo>
                    <a:pt x="41079" y="36617"/>
                  </a:moveTo>
                  <a:cubicBezTo>
                    <a:pt x="41404" y="36617"/>
                    <a:pt x="41404" y="37094"/>
                    <a:pt x="41079" y="37094"/>
                  </a:cubicBezTo>
                  <a:cubicBezTo>
                    <a:pt x="30993" y="37304"/>
                    <a:pt x="20855" y="37549"/>
                    <a:pt x="10738" y="37549"/>
                  </a:cubicBezTo>
                  <a:cubicBezTo>
                    <a:pt x="8787" y="37549"/>
                    <a:pt x="6837" y="37540"/>
                    <a:pt x="4888" y="37520"/>
                  </a:cubicBezTo>
                  <a:cubicBezTo>
                    <a:pt x="4612" y="37520"/>
                    <a:pt x="4612" y="37094"/>
                    <a:pt x="4888" y="37094"/>
                  </a:cubicBezTo>
                  <a:cubicBezTo>
                    <a:pt x="16943" y="36693"/>
                    <a:pt x="29023" y="36668"/>
                    <a:pt x="41079" y="36617"/>
                  </a:cubicBezTo>
                  <a:close/>
                  <a:moveTo>
                    <a:pt x="35737" y="40152"/>
                  </a:moveTo>
                  <a:cubicBezTo>
                    <a:pt x="37600" y="40152"/>
                    <a:pt x="39464" y="40188"/>
                    <a:pt x="41329" y="40277"/>
                  </a:cubicBezTo>
                  <a:cubicBezTo>
                    <a:pt x="41722" y="40301"/>
                    <a:pt x="41730" y="40904"/>
                    <a:pt x="41352" y="40904"/>
                  </a:cubicBezTo>
                  <a:cubicBezTo>
                    <a:pt x="41345" y="40904"/>
                    <a:pt x="41337" y="40904"/>
                    <a:pt x="41329" y="40903"/>
                  </a:cubicBezTo>
                  <a:cubicBezTo>
                    <a:pt x="39822" y="40831"/>
                    <a:pt x="38312" y="40801"/>
                    <a:pt x="36801" y="40801"/>
                  </a:cubicBezTo>
                  <a:cubicBezTo>
                    <a:pt x="29527" y="40801"/>
                    <a:pt x="22222" y="41492"/>
                    <a:pt x="14950" y="41492"/>
                  </a:cubicBezTo>
                  <a:cubicBezTo>
                    <a:pt x="11629" y="41492"/>
                    <a:pt x="8314" y="41348"/>
                    <a:pt x="5013" y="40928"/>
                  </a:cubicBezTo>
                  <a:cubicBezTo>
                    <a:pt x="4813" y="40903"/>
                    <a:pt x="4788" y="40602"/>
                    <a:pt x="5013" y="40602"/>
                  </a:cubicBezTo>
                  <a:cubicBezTo>
                    <a:pt x="7338" y="40747"/>
                    <a:pt x="9660" y="40802"/>
                    <a:pt x="11980" y="40802"/>
                  </a:cubicBezTo>
                  <a:cubicBezTo>
                    <a:pt x="19905" y="40802"/>
                    <a:pt x="27810" y="40152"/>
                    <a:pt x="35737" y="40152"/>
                  </a:cubicBezTo>
                  <a:close/>
                  <a:moveTo>
                    <a:pt x="44312" y="1"/>
                  </a:moveTo>
                  <a:lnTo>
                    <a:pt x="44312" y="1"/>
                  </a:lnTo>
                  <a:cubicBezTo>
                    <a:pt x="44756" y="1147"/>
                    <a:pt x="43804" y="2402"/>
                    <a:pt x="42575" y="2402"/>
                  </a:cubicBezTo>
                  <a:cubicBezTo>
                    <a:pt x="42487" y="2402"/>
                    <a:pt x="42397" y="2395"/>
                    <a:pt x="42307" y="2382"/>
                  </a:cubicBezTo>
                  <a:cubicBezTo>
                    <a:pt x="41329" y="2231"/>
                    <a:pt x="40652" y="1103"/>
                    <a:pt x="41079" y="377"/>
                  </a:cubicBezTo>
                  <a:cubicBezTo>
                    <a:pt x="40778" y="352"/>
                    <a:pt x="40477" y="327"/>
                    <a:pt x="40176" y="251"/>
                  </a:cubicBezTo>
                  <a:lnTo>
                    <a:pt x="40176" y="251"/>
                  </a:lnTo>
                  <a:cubicBezTo>
                    <a:pt x="40445" y="1132"/>
                    <a:pt x="39783" y="2108"/>
                    <a:pt x="38796" y="2108"/>
                  </a:cubicBezTo>
                  <a:cubicBezTo>
                    <a:pt x="38772" y="2108"/>
                    <a:pt x="38747" y="2107"/>
                    <a:pt x="38723" y="2106"/>
                  </a:cubicBezTo>
                  <a:cubicBezTo>
                    <a:pt x="37670" y="2056"/>
                    <a:pt x="37144" y="1078"/>
                    <a:pt x="37394" y="201"/>
                  </a:cubicBezTo>
                  <a:lnTo>
                    <a:pt x="37394" y="201"/>
                  </a:lnTo>
                  <a:cubicBezTo>
                    <a:pt x="37094" y="226"/>
                    <a:pt x="36768" y="251"/>
                    <a:pt x="36467" y="276"/>
                  </a:cubicBezTo>
                  <a:cubicBezTo>
                    <a:pt x="36764" y="1168"/>
                    <a:pt x="36131" y="2232"/>
                    <a:pt x="35075" y="2232"/>
                  </a:cubicBezTo>
                  <a:cubicBezTo>
                    <a:pt x="35063" y="2232"/>
                    <a:pt x="35051" y="2232"/>
                    <a:pt x="35038" y="2231"/>
                  </a:cubicBezTo>
                  <a:cubicBezTo>
                    <a:pt x="33885" y="2231"/>
                    <a:pt x="33334" y="1103"/>
                    <a:pt x="33685" y="151"/>
                  </a:cubicBezTo>
                  <a:cubicBezTo>
                    <a:pt x="33334" y="126"/>
                    <a:pt x="33008" y="101"/>
                    <a:pt x="32657" y="76"/>
                  </a:cubicBezTo>
                  <a:lnTo>
                    <a:pt x="32657" y="76"/>
                  </a:lnTo>
                  <a:cubicBezTo>
                    <a:pt x="33134" y="1053"/>
                    <a:pt x="32557" y="2332"/>
                    <a:pt x="31329" y="2432"/>
                  </a:cubicBezTo>
                  <a:cubicBezTo>
                    <a:pt x="31292" y="2434"/>
                    <a:pt x="31255" y="2435"/>
                    <a:pt x="31218" y="2435"/>
                  </a:cubicBezTo>
                  <a:cubicBezTo>
                    <a:pt x="30032" y="2435"/>
                    <a:pt x="29335" y="1272"/>
                    <a:pt x="29675" y="226"/>
                  </a:cubicBezTo>
                  <a:lnTo>
                    <a:pt x="28522" y="226"/>
                  </a:lnTo>
                  <a:cubicBezTo>
                    <a:pt x="29124" y="928"/>
                    <a:pt x="28622" y="2131"/>
                    <a:pt x="27645" y="2382"/>
                  </a:cubicBezTo>
                  <a:cubicBezTo>
                    <a:pt x="27522" y="2407"/>
                    <a:pt x="27391" y="2420"/>
                    <a:pt x="27258" y="2420"/>
                  </a:cubicBezTo>
                  <a:cubicBezTo>
                    <a:pt x="26740" y="2420"/>
                    <a:pt x="26179" y="2224"/>
                    <a:pt x="25840" y="1805"/>
                  </a:cubicBezTo>
                  <a:cubicBezTo>
                    <a:pt x="25439" y="1304"/>
                    <a:pt x="25590" y="753"/>
                    <a:pt x="25840" y="226"/>
                  </a:cubicBezTo>
                  <a:lnTo>
                    <a:pt x="25840" y="226"/>
                  </a:lnTo>
                  <a:cubicBezTo>
                    <a:pt x="25389" y="301"/>
                    <a:pt x="24938" y="301"/>
                    <a:pt x="24462" y="327"/>
                  </a:cubicBezTo>
                  <a:cubicBezTo>
                    <a:pt x="24788" y="1078"/>
                    <a:pt x="23885" y="2181"/>
                    <a:pt x="23008" y="2206"/>
                  </a:cubicBezTo>
                  <a:cubicBezTo>
                    <a:pt x="22985" y="2207"/>
                    <a:pt x="22963" y="2208"/>
                    <a:pt x="22941" y="2208"/>
                  </a:cubicBezTo>
                  <a:cubicBezTo>
                    <a:pt x="21909" y="2208"/>
                    <a:pt x="21412" y="1085"/>
                    <a:pt x="21755" y="226"/>
                  </a:cubicBezTo>
                  <a:cubicBezTo>
                    <a:pt x="21379" y="226"/>
                    <a:pt x="21028" y="226"/>
                    <a:pt x="20652" y="201"/>
                  </a:cubicBezTo>
                  <a:lnTo>
                    <a:pt x="20652" y="201"/>
                  </a:lnTo>
                  <a:cubicBezTo>
                    <a:pt x="21053" y="1078"/>
                    <a:pt x="20552" y="2181"/>
                    <a:pt x="19474" y="2256"/>
                  </a:cubicBezTo>
                  <a:cubicBezTo>
                    <a:pt x="19438" y="2259"/>
                    <a:pt x="19401" y="2260"/>
                    <a:pt x="19366" y="2260"/>
                  </a:cubicBezTo>
                  <a:cubicBezTo>
                    <a:pt x="18210" y="2260"/>
                    <a:pt x="17632" y="1099"/>
                    <a:pt x="18021" y="126"/>
                  </a:cubicBezTo>
                  <a:cubicBezTo>
                    <a:pt x="17519" y="126"/>
                    <a:pt x="17018" y="126"/>
                    <a:pt x="16542" y="101"/>
                  </a:cubicBezTo>
                  <a:lnTo>
                    <a:pt x="16542" y="101"/>
                  </a:lnTo>
                  <a:cubicBezTo>
                    <a:pt x="17093" y="928"/>
                    <a:pt x="16717" y="2231"/>
                    <a:pt x="15565" y="2382"/>
                  </a:cubicBezTo>
                  <a:cubicBezTo>
                    <a:pt x="15459" y="2398"/>
                    <a:pt x="15360" y="2406"/>
                    <a:pt x="15265" y="2406"/>
                  </a:cubicBezTo>
                  <a:cubicBezTo>
                    <a:pt x="14075" y="2406"/>
                    <a:pt x="13722" y="1153"/>
                    <a:pt x="14186" y="201"/>
                  </a:cubicBezTo>
                  <a:lnTo>
                    <a:pt x="14186" y="201"/>
                  </a:lnTo>
                  <a:cubicBezTo>
                    <a:pt x="14019" y="210"/>
                    <a:pt x="13852" y="212"/>
                    <a:pt x="13686" y="212"/>
                  </a:cubicBezTo>
                  <a:cubicBezTo>
                    <a:pt x="13353" y="212"/>
                    <a:pt x="13025" y="201"/>
                    <a:pt x="12707" y="201"/>
                  </a:cubicBezTo>
                  <a:cubicBezTo>
                    <a:pt x="12958" y="602"/>
                    <a:pt x="13008" y="1129"/>
                    <a:pt x="12808" y="1580"/>
                  </a:cubicBezTo>
                  <a:cubicBezTo>
                    <a:pt x="12587" y="2109"/>
                    <a:pt x="12056" y="2425"/>
                    <a:pt x="11505" y="2425"/>
                  </a:cubicBezTo>
                  <a:cubicBezTo>
                    <a:pt x="11430" y="2425"/>
                    <a:pt x="11354" y="2419"/>
                    <a:pt x="11279" y="2407"/>
                  </a:cubicBezTo>
                  <a:cubicBezTo>
                    <a:pt x="10627" y="2332"/>
                    <a:pt x="10076" y="1830"/>
                    <a:pt x="10001" y="1179"/>
                  </a:cubicBezTo>
                  <a:cubicBezTo>
                    <a:pt x="9976" y="803"/>
                    <a:pt x="10101" y="452"/>
                    <a:pt x="10352" y="201"/>
                  </a:cubicBezTo>
                  <a:lnTo>
                    <a:pt x="10352" y="201"/>
                  </a:lnTo>
                  <a:cubicBezTo>
                    <a:pt x="9900" y="276"/>
                    <a:pt x="9474" y="301"/>
                    <a:pt x="9048" y="301"/>
                  </a:cubicBezTo>
                  <a:cubicBezTo>
                    <a:pt x="9299" y="778"/>
                    <a:pt x="9299" y="1379"/>
                    <a:pt x="9073" y="1855"/>
                  </a:cubicBezTo>
                  <a:cubicBezTo>
                    <a:pt x="8811" y="2380"/>
                    <a:pt x="8262" y="2676"/>
                    <a:pt x="7693" y="2676"/>
                  </a:cubicBezTo>
                  <a:cubicBezTo>
                    <a:pt x="7610" y="2676"/>
                    <a:pt x="7527" y="2670"/>
                    <a:pt x="7444" y="2657"/>
                  </a:cubicBezTo>
                  <a:cubicBezTo>
                    <a:pt x="6793" y="2557"/>
                    <a:pt x="6291" y="2081"/>
                    <a:pt x="6241" y="1404"/>
                  </a:cubicBezTo>
                  <a:cubicBezTo>
                    <a:pt x="6191" y="1003"/>
                    <a:pt x="6367" y="502"/>
                    <a:pt x="6667" y="226"/>
                  </a:cubicBezTo>
                  <a:lnTo>
                    <a:pt x="6667" y="226"/>
                  </a:lnTo>
                  <a:cubicBezTo>
                    <a:pt x="6520" y="233"/>
                    <a:pt x="6370" y="236"/>
                    <a:pt x="6220" y="236"/>
                  </a:cubicBezTo>
                  <a:cubicBezTo>
                    <a:pt x="5809" y="236"/>
                    <a:pt x="5392" y="213"/>
                    <a:pt x="4988" y="176"/>
                  </a:cubicBezTo>
                  <a:lnTo>
                    <a:pt x="4988" y="176"/>
                  </a:lnTo>
                  <a:cubicBezTo>
                    <a:pt x="5765" y="1003"/>
                    <a:pt x="5189" y="2532"/>
                    <a:pt x="3961" y="2607"/>
                  </a:cubicBezTo>
                  <a:cubicBezTo>
                    <a:pt x="3896" y="2614"/>
                    <a:pt x="3830" y="2617"/>
                    <a:pt x="3763" y="2617"/>
                  </a:cubicBezTo>
                  <a:cubicBezTo>
                    <a:pt x="3085" y="2617"/>
                    <a:pt x="2350" y="2273"/>
                    <a:pt x="2031" y="1680"/>
                  </a:cubicBezTo>
                  <a:cubicBezTo>
                    <a:pt x="1855" y="1354"/>
                    <a:pt x="1855" y="953"/>
                    <a:pt x="2006" y="652"/>
                  </a:cubicBezTo>
                  <a:lnTo>
                    <a:pt x="2006" y="652"/>
                  </a:lnTo>
                  <a:cubicBezTo>
                    <a:pt x="1790" y="699"/>
                    <a:pt x="1561" y="718"/>
                    <a:pt x="1329" y="718"/>
                  </a:cubicBezTo>
                  <a:cubicBezTo>
                    <a:pt x="941" y="718"/>
                    <a:pt x="547" y="665"/>
                    <a:pt x="201" y="602"/>
                  </a:cubicBezTo>
                  <a:lnTo>
                    <a:pt x="176" y="602"/>
                  </a:lnTo>
                  <a:cubicBezTo>
                    <a:pt x="527" y="6166"/>
                    <a:pt x="652" y="11755"/>
                    <a:pt x="652" y="17369"/>
                  </a:cubicBezTo>
                  <a:cubicBezTo>
                    <a:pt x="652" y="27369"/>
                    <a:pt x="251" y="37419"/>
                    <a:pt x="1" y="47369"/>
                  </a:cubicBezTo>
                  <a:cubicBezTo>
                    <a:pt x="1877" y="47360"/>
                    <a:pt x="3753" y="47357"/>
                    <a:pt x="5629" y="47357"/>
                  </a:cubicBezTo>
                  <a:cubicBezTo>
                    <a:pt x="12383" y="47357"/>
                    <a:pt x="19133" y="47403"/>
                    <a:pt x="25885" y="47403"/>
                  </a:cubicBezTo>
                  <a:cubicBezTo>
                    <a:pt x="32660" y="47403"/>
                    <a:pt x="39436" y="47356"/>
                    <a:pt x="46216" y="47169"/>
                  </a:cubicBezTo>
                  <a:cubicBezTo>
                    <a:pt x="46241" y="47169"/>
                    <a:pt x="46267" y="47194"/>
                    <a:pt x="46317" y="47194"/>
                  </a:cubicBezTo>
                  <a:cubicBezTo>
                    <a:pt x="45815" y="39349"/>
                    <a:pt x="46116" y="31379"/>
                    <a:pt x="46091" y="23510"/>
                  </a:cubicBezTo>
                  <a:cubicBezTo>
                    <a:pt x="46066" y="15690"/>
                    <a:pt x="46116" y="7870"/>
                    <a:pt x="46166" y="51"/>
                  </a:cubicBezTo>
                  <a:lnTo>
                    <a:pt x="46166" y="51"/>
                  </a:lnTo>
                  <a:cubicBezTo>
                    <a:pt x="45946" y="60"/>
                    <a:pt x="45723" y="66"/>
                    <a:pt x="45497" y="66"/>
                  </a:cubicBezTo>
                  <a:cubicBezTo>
                    <a:pt x="45106" y="66"/>
                    <a:pt x="44709" y="48"/>
                    <a:pt x="443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631725" y="1023800"/>
              <a:ext cx="932975" cy="17650"/>
            </a:xfrm>
            <a:custGeom>
              <a:avLst/>
              <a:gdLst/>
              <a:ahLst/>
              <a:cxnLst/>
              <a:rect l="l" t="t" r="r" b="b"/>
              <a:pathLst>
                <a:path w="37319" h="706" extrusionOk="0">
                  <a:moveTo>
                    <a:pt x="24005" y="1"/>
                  </a:moveTo>
                  <a:cubicBezTo>
                    <a:pt x="16063" y="1"/>
                    <a:pt x="8121" y="34"/>
                    <a:pt x="201" y="277"/>
                  </a:cubicBezTo>
                  <a:cubicBezTo>
                    <a:pt x="25" y="302"/>
                    <a:pt x="0" y="578"/>
                    <a:pt x="201" y="578"/>
                  </a:cubicBezTo>
                  <a:cubicBezTo>
                    <a:pt x="4399" y="673"/>
                    <a:pt x="8603" y="705"/>
                    <a:pt x="12810" y="705"/>
                  </a:cubicBezTo>
                  <a:cubicBezTo>
                    <a:pt x="20859" y="705"/>
                    <a:pt x="28919" y="586"/>
                    <a:pt x="36968" y="553"/>
                  </a:cubicBezTo>
                  <a:cubicBezTo>
                    <a:pt x="37311" y="553"/>
                    <a:pt x="37319" y="1"/>
                    <a:pt x="36990" y="1"/>
                  </a:cubicBezTo>
                  <a:cubicBezTo>
                    <a:pt x="36983" y="1"/>
                    <a:pt x="36975" y="1"/>
                    <a:pt x="36968" y="2"/>
                  </a:cubicBezTo>
                  <a:cubicBezTo>
                    <a:pt x="35630" y="4"/>
                    <a:pt x="34292" y="5"/>
                    <a:pt x="32954" y="5"/>
                  </a:cubicBezTo>
                  <a:cubicBezTo>
                    <a:pt x="29972" y="5"/>
                    <a:pt x="26988" y="1"/>
                    <a:pt x="24005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633600" y="849000"/>
              <a:ext cx="924200" cy="26400"/>
            </a:xfrm>
            <a:custGeom>
              <a:avLst/>
              <a:gdLst/>
              <a:ahLst/>
              <a:cxnLst/>
              <a:rect l="l" t="t" r="r" b="b"/>
              <a:pathLst>
                <a:path w="36968" h="1056" extrusionOk="0">
                  <a:moveTo>
                    <a:pt x="36665" y="0"/>
                  </a:moveTo>
                  <a:cubicBezTo>
                    <a:pt x="36658" y="0"/>
                    <a:pt x="36650" y="1"/>
                    <a:pt x="36642" y="1"/>
                  </a:cubicBezTo>
                  <a:cubicBezTo>
                    <a:pt x="24512" y="302"/>
                    <a:pt x="12256" y="1"/>
                    <a:pt x="126" y="628"/>
                  </a:cubicBezTo>
                  <a:cubicBezTo>
                    <a:pt x="0" y="628"/>
                    <a:pt x="0" y="803"/>
                    <a:pt x="126" y="803"/>
                  </a:cubicBezTo>
                  <a:cubicBezTo>
                    <a:pt x="3812" y="986"/>
                    <a:pt x="7517" y="1056"/>
                    <a:pt x="11229" y="1056"/>
                  </a:cubicBezTo>
                  <a:cubicBezTo>
                    <a:pt x="19707" y="1056"/>
                    <a:pt x="28223" y="694"/>
                    <a:pt x="36642" y="502"/>
                  </a:cubicBezTo>
                  <a:cubicBezTo>
                    <a:pt x="36960" y="478"/>
                    <a:pt x="36968" y="0"/>
                    <a:pt x="3666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624825" y="765850"/>
              <a:ext cx="931725" cy="15325"/>
            </a:xfrm>
            <a:custGeom>
              <a:avLst/>
              <a:gdLst/>
              <a:ahLst/>
              <a:cxnLst/>
              <a:rect l="l" t="t" r="r" b="b"/>
              <a:pathLst>
                <a:path w="37269" h="613" extrusionOk="0">
                  <a:moveTo>
                    <a:pt x="14932" y="0"/>
                  </a:moveTo>
                  <a:cubicBezTo>
                    <a:pt x="9993" y="0"/>
                    <a:pt x="5055" y="58"/>
                    <a:pt x="126" y="270"/>
                  </a:cubicBezTo>
                  <a:cubicBezTo>
                    <a:pt x="1" y="270"/>
                    <a:pt x="1" y="470"/>
                    <a:pt x="126" y="470"/>
                  </a:cubicBezTo>
                  <a:cubicBezTo>
                    <a:pt x="3600" y="576"/>
                    <a:pt x="7078" y="613"/>
                    <a:pt x="10557" y="613"/>
                  </a:cubicBezTo>
                  <a:cubicBezTo>
                    <a:pt x="17949" y="613"/>
                    <a:pt x="25349" y="449"/>
                    <a:pt x="32735" y="449"/>
                  </a:cubicBezTo>
                  <a:cubicBezTo>
                    <a:pt x="34163" y="449"/>
                    <a:pt x="35591" y="456"/>
                    <a:pt x="37018" y="470"/>
                  </a:cubicBezTo>
                  <a:cubicBezTo>
                    <a:pt x="37269" y="470"/>
                    <a:pt x="37269" y="69"/>
                    <a:pt x="37018" y="69"/>
                  </a:cubicBezTo>
                  <a:cubicBezTo>
                    <a:pt x="35627" y="80"/>
                    <a:pt x="34236" y="85"/>
                    <a:pt x="32844" y="85"/>
                  </a:cubicBezTo>
                  <a:cubicBezTo>
                    <a:pt x="26878" y="85"/>
                    <a:pt x="20904" y="0"/>
                    <a:pt x="14932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617300" y="1111525"/>
              <a:ext cx="938000" cy="28850"/>
            </a:xfrm>
            <a:custGeom>
              <a:avLst/>
              <a:gdLst/>
              <a:ahLst/>
              <a:cxnLst/>
              <a:rect l="l" t="t" r="r" b="b"/>
              <a:pathLst>
                <a:path w="37520" h="1154" extrusionOk="0">
                  <a:moveTo>
                    <a:pt x="37217" y="1"/>
                  </a:moveTo>
                  <a:cubicBezTo>
                    <a:pt x="37210" y="1"/>
                    <a:pt x="37202" y="1"/>
                    <a:pt x="37194" y="2"/>
                  </a:cubicBezTo>
                  <a:cubicBezTo>
                    <a:pt x="24863" y="528"/>
                    <a:pt x="12532" y="352"/>
                    <a:pt x="201" y="553"/>
                  </a:cubicBezTo>
                  <a:cubicBezTo>
                    <a:pt x="1" y="553"/>
                    <a:pt x="1" y="879"/>
                    <a:pt x="201" y="879"/>
                  </a:cubicBezTo>
                  <a:cubicBezTo>
                    <a:pt x="4211" y="1075"/>
                    <a:pt x="8230" y="1154"/>
                    <a:pt x="12253" y="1154"/>
                  </a:cubicBezTo>
                  <a:cubicBezTo>
                    <a:pt x="20578" y="1154"/>
                    <a:pt x="28914" y="816"/>
                    <a:pt x="37194" y="478"/>
                  </a:cubicBezTo>
                  <a:cubicBezTo>
                    <a:pt x="37512" y="478"/>
                    <a:pt x="37520" y="1"/>
                    <a:pt x="37217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1624825" y="1206075"/>
              <a:ext cx="921075" cy="16000"/>
            </a:xfrm>
            <a:custGeom>
              <a:avLst/>
              <a:gdLst/>
              <a:ahLst/>
              <a:cxnLst/>
              <a:rect l="l" t="t" r="r" b="b"/>
              <a:pathLst>
                <a:path w="36843" h="640" extrusionOk="0">
                  <a:moveTo>
                    <a:pt x="27075" y="0"/>
                  </a:moveTo>
                  <a:cubicBezTo>
                    <a:pt x="18133" y="0"/>
                    <a:pt x="9192" y="75"/>
                    <a:pt x="251" y="205"/>
                  </a:cubicBezTo>
                  <a:cubicBezTo>
                    <a:pt x="1" y="230"/>
                    <a:pt x="1" y="580"/>
                    <a:pt x="251" y="580"/>
                  </a:cubicBezTo>
                  <a:cubicBezTo>
                    <a:pt x="4914" y="619"/>
                    <a:pt x="9576" y="639"/>
                    <a:pt x="14239" y="639"/>
                  </a:cubicBezTo>
                  <a:cubicBezTo>
                    <a:pt x="21682" y="639"/>
                    <a:pt x="29124" y="588"/>
                    <a:pt x="36567" y="480"/>
                  </a:cubicBezTo>
                  <a:cubicBezTo>
                    <a:pt x="36843" y="480"/>
                    <a:pt x="36843" y="29"/>
                    <a:pt x="36567" y="29"/>
                  </a:cubicBezTo>
                  <a:cubicBezTo>
                    <a:pt x="33403" y="9"/>
                    <a:pt x="30239" y="0"/>
                    <a:pt x="2707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1625450" y="1448675"/>
              <a:ext cx="923575" cy="33500"/>
            </a:xfrm>
            <a:custGeom>
              <a:avLst/>
              <a:gdLst/>
              <a:ahLst/>
              <a:cxnLst/>
              <a:rect l="l" t="t" r="r" b="b"/>
              <a:pathLst>
                <a:path w="36943" h="1340" extrusionOk="0">
                  <a:moveTo>
                    <a:pt x="30950" y="0"/>
                  </a:moveTo>
                  <a:cubicBezTo>
                    <a:pt x="23023" y="0"/>
                    <a:pt x="15118" y="650"/>
                    <a:pt x="7193" y="650"/>
                  </a:cubicBezTo>
                  <a:cubicBezTo>
                    <a:pt x="4873" y="650"/>
                    <a:pt x="2551" y="595"/>
                    <a:pt x="226" y="450"/>
                  </a:cubicBezTo>
                  <a:cubicBezTo>
                    <a:pt x="1" y="450"/>
                    <a:pt x="26" y="751"/>
                    <a:pt x="226" y="776"/>
                  </a:cubicBezTo>
                  <a:cubicBezTo>
                    <a:pt x="3527" y="1196"/>
                    <a:pt x="6842" y="1340"/>
                    <a:pt x="10163" y="1340"/>
                  </a:cubicBezTo>
                  <a:cubicBezTo>
                    <a:pt x="17435" y="1340"/>
                    <a:pt x="24740" y="649"/>
                    <a:pt x="32014" y="649"/>
                  </a:cubicBezTo>
                  <a:cubicBezTo>
                    <a:pt x="33525" y="649"/>
                    <a:pt x="35035" y="679"/>
                    <a:pt x="36542" y="751"/>
                  </a:cubicBezTo>
                  <a:cubicBezTo>
                    <a:pt x="36550" y="752"/>
                    <a:pt x="36558" y="752"/>
                    <a:pt x="36565" y="752"/>
                  </a:cubicBezTo>
                  <a:cubicBezTo>
                    <a:pt x="36943" y="752"/>
                    <a:pt x="36935" y="149"/>
                    <a:pt x="36542" y="125"/>
                  </a:cubicBezTo>
                  <a:cubicBezTo>
                    <a:pt x="34677" y="36"/>
                    <a:pt x="32813" y="0"/>
                    <a:pt x="30950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1624200" y="934225"/>
              <a:ext cx="919200" cy="21800"/>
            </a:xfrm>
            <a:custGeom>
              <a:avLst/>
              <a:gdLst/>
              <a:ahLst/>
              <a:cxnLst/>
              <a:rect l="l" t="t" r="r" b="b"/>
              <a:pathLst>
                <a:path w="36768" h="872" extrusionOk="0">
                  <a:moveTo>
                    <a:pt x="26200" y="37"/>
                  </a:moveTo>
                  <a:cubicBezTo>
                    <a:pt x="23572" y="37"/>
                    <a:pt x="20944" y="54"/>
                    <a:pt x="18321" y="76"/>
                  </a:cubicBezTo>
                  <a:cubicBezTo>
                    <a:pt x="12281" y="126"/>
                    <a:pt x="6166" y="1"/>
                    <a:pt x="151" y="602"/>
                  </a:cubicBezTo>
                  <a:cubicBezTo>
                    <a:pt x="26" y="602"/>
                    <a:pt x="0" y="828"/>
                    <a:pt x="151" y="828"/>
                  </a:cubicBezTo>
                  <a:cubicBezTo>
                    <a:pt x="1223" y="859"/>
                    <a:pt x="2297" y="872"/>
                    <a:pt x="3372" y="872"/>
                  </a:cubicBezTo>
                  <a:cubicBezTo>
                    <a:pt x="8352" y="872"/>
                    <a:pt x="13353" y="593"/>
                    <a:pt x="18321" y="552"/>
                  </a:cubicBezTo>
                  <a:cubicBezTo>
                    <a:pt x="19725" y="540"/>
                    <a:pt x="21130" y="536"/>
                    <a:pt x="22536" y="536"/>
                  </a:cubicBezTo>
                  <a:cubicBezTo>
                    <a:pt x="27179" y="536"/>
                    <a:pt x="31830" y="589"/>
                    <a:pt x="36467" y="627"/>
                  </a:cubicBezTo>
                  <a:cubicBezTo>
                    <a:pt x="36768" y="627"/>
                    <a:pt x="36768" y="176"/>
                    <a:pt x="36467" y="151"/>
                  </a:cubicBezTo>
                  <a:cubicBezTo>
                    <a:pt x="33050" y="66"/>
                    <a:pt x="29624" y="37"/>
                    <a:pt x="26200" y="37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1629200" y="1281975"/>
              <a:ext cx="912325" cy="25100"/>
            </a:xfrm>
            <a:custGeom>
              <a:avLst/>
              <a:gdLst/>
              <a:ahLst/>
              <a:cxnLst/>
              <a:rect l="l" t="t" r="r" b="b"/>
              <a:pathLst>
                <a:path w="36493" h="1004" extrusionOk="0">
                  <a:moveTo>
                    <a:pt x="36142" y="1"/>
                  </a:moveTo>
                  <a:cubicBezTo>
                    <a:pt x="24212" y="76"/>
                    <a:pt x="12232" y="176"/>
                    <a:pt x="302" y="552"/>
                  </a:cubicBezTo>
                  <a:cubicBezTo>
                    <a:pt x="1" y="552"/>
                    <a:pt x="1" y="1003"/>
                    <a:pt x="302" y="1003"/>
                  </a:cubicBezTo>
                  <a:cubicBezTo>
                    <a:pt x="12257" y="903"/>
                    <a:pt x="24212" y="652"/>
                    <a:pt x="36142" y="527"/>
                  </a:cubicBezTo>
                  <a:cubicBezTo>
                    <a:pt x="36492" y="527"/>
                    <a:pt x="36492" y="1"/>
                    <a:pt x="36142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1621075" y="1360300"/>
              <a:ext cx="919825" cy="23325"/>
            </a:xfrm>
            <a:custGeom>
              <a:avLst/>
              <a:gdLst/>
              <a:ahLst/>
              <a:cxnLst/>
              <a:rect l="l" t="t" r="r" b="b"/>
              <a:pathLst>
                <a:path w="36793" h="933" extrusionOk="0">
                  <a:moveTo>
                    <a:pt x="36467" y="0"/>
                  </a:moveTo>
                  <a:cubicBezTo>
                    <a:pt x="24411" y="51"/>
                    <a:pt x="12331" y="76"/>
                    <a:pt x="276" y="477"/>
                  </a:cubicBezTo>
                  <a:cubicBezTo>
                    <a:pt x="0" y="477"/>
                    <a:pt x="0" y="903"/>
                    <a:pt x="276" y="903"/>
                  </a:cubicBezTo>
                  <a:cubicBezTo>
                    <a:pt x="2225" y="923"/>
                    <a:pt x="4175" y="932"/>
                    <a:pt x="6126" y="932"/>
                  </a:cubicBezTo>
                  <a:cubicBezTo>
                    <a:pt x="16243" y="932"/>
                    <a:pt x="26381" y="687"/>
                    <a:pt x="36467" y="477"/>
                  </a:cubicBezTo>
                  <a:cubicBezTo>
                    <a:pt x="36792" y="477"/>
                    <a:pt x="36792" y="0"/>
                    <a:pt x="36467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" name="Google Shape;26;p2"/>
          <p:cNvSpPr/>
          <p:nvPr/>
        </p:nvSpPr>
        <p:spPr>
          <a:xfrm>
            <a:off x="-50900" y="-21500"/>
            <a:ext cx="771000" cy="5165100"/>
          </a:xfrm>
          <a:prstGeom prst="rect">
            <a:avLst/>
          </a:pr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" name="Google Shape;27;p2"/>
          <p:cNvGrpSpPr/>
          <p:nvPr/>
        </p:nvGrpSpPr>
        <p:grpSpPr>
          <a:xfrm rot="-1976796" flipH="1">
            <a:off x="5917481" y="3990133"/>
            <a:ext cx="3474354" cy="888893"/>
            <a:chOff x="3809875" y="1963175"/>
            <a:chExt cx="1923600" cy="492150"/>
          </a:xfrm>
        </p:grpSpPr>
        <p:sp>
          <p:nvSpPr>
            <p:cNvPr id="28" name="Google Shape;28;p2"/>
            <p:cNvSpPr/>
            <p:nvPr/>
          </p:nvSpPr>
          <p:spPr>
            <a:xfrm>
              <a:off x="3902950" y="2044375"/>
              <a:ext cx="620050" cy="185725"/>
            </a:xfrm>
            <a:custGeom>
              <a:avLst/>
              <a:gdLst/>
              <a:ahLst/>
              <a:cxnLst/>
              <a:rect l="l" t="t" r="r" b="b"/>
              <a:pathLst>
                <a:path w="24802" h="7429" extrusionOk="0">
                  <a:moveTo>
                    <a:pt x="855" y="1"/>
                  </a:moveTo>
                  <a:cubicBezTo>
                    <a:pt x="361" y="1"/>
                    <a:pt x="75" y="222"/>
                    <a:pt x="0" y="665"/>
                  </a:cubicBezTo>
                  <a:cubicBezTo>
                    <a:pt x="0" y="674"/>
                    <a:pt x="9" y="818"/>
                    <a:pt x="27" y="1080"/>
                  </a:cubicBezTo>
                  <a:cubicBezTo>
                    <a:pt x="172" y="1359"/>
                    <a:pt x="541" y="1539"/>
                    <a:pt x="1136" y="1638"/>
                  </a:cubicBezTo>
                  <a:cubicBezTo>
                    <a:pt x="1347" y="1673"/>
                    <a:pt x="1535" y="1690"/>
                    <a:pt x="1698" y="1690"/>
                  </a:cubicBezTo>
                  <a:cubicBezTo>
                    <a:pt x="1959" y="1690"/>
                    <a:pt x="2157" y="1646"/>
                    <a:pt x="2290" y="1557"/>
                  </a:cubicBezTo>
                  <a:cubicBezTo>
                    <a:pt x="2407" y="1485"/>
                    <a:pt x="2488" y="1350"/>
                    <a:pt x="2515" y="1143"/>
                  </a:cubicBezTo>
                  <a:cubicBezTo>
                    <a:pt x="2605" y="638"/>
                    <a:pt x="2236" y="277"/>
                    <a:pt x="1397" y="70"/>
                  </a:cubicBezTo>
                  <a:cubicBezTo>
                    <a:pt x="1195" y="24"/>
                    <a:pt x="1014" y="1"/>
                    <a:pt x="855" y="1"/>
                  </a:cubicBezTo>
                  <a:close/>
                  <a:moveTo>
                    <a:pt x="24530" y="3727"/>
                  </a:moveTo>
                  <a:cubicBezTo>
                    <a:pt x="24518" y="3727"/>
                    <a:pt x="24505" y="3728"/>
                    <a:pt x="24491" y="3730"/>
                  </a:cubicBezTo>
                  <a:cubicBezTo>
                    <a:pt x="24320" y="3757"/>
                    <a:pt x="24176" y="4018"/>
                    <a:pt x="24067" y="4523"/>
                  </a:cubicBezTo>
                  <a:cubicBezTo>
                    <a:pt x="24040" y="4613"/>
                    <a:pt x="23977" y="4937"/>
                    <a:pt x="23878" y="5514"/>
                  </a:cubicBezTo>
                  <a:cubicBezTo>
                    <a:pt x="23860" y="5614"/>
                    <a:pt x="23833" y="5713"/>
                    <a:pt x="23815" y="5803"/>
                  </a:cubicBezTo>
                  <a:cubicBezTo>
                    <a:pt x="23599" y="6839"/>
                    <a:pt x="23617" y="7380"/>
                    <a:pt x="23878" y="7425"/>
                  </a:cubicBezTo>
                  <a:cubicBezTo>
                    <a:pt x="23888" y="7427"/>
                    <a:pt x="23899" y="7428"/>
                    <a:pt x="23909" y="7428"/>
                  </a:cubicBezTo>
                  <a:cubicBezTo>
                    <a:pt x="24147" y="7428"/>
                    <a:pt x="24334" y="6922"/>
                    <a:pt x="24464" y="5911"/>
                  </a:cubicBezTo>
                  <a:cubicBezTo>
                    <a:pt x="24482" y="5821"/>
                    <a:pt x="24500" y="5722"/>
                    <a:pt x="24509" y="5623"/>
                  </a:cubicBezTo>
                  <a:cubicBezTo>
                    <a:pt x="24608" y="5244"/>
                    <a:pt x="24680" y="4901"/>
                    <a:pt x="24716" y="4595"/>
                  </a:cubicBezTo>
                  <a:cubicBezTo>
                    <a:pt x="24802" y="4016"/>
                    <a:pt x="24742" y="3727"/>
                    <a:pt x="24530" y="3727"/>
                  </a:cubicBezTo>
                  <a:close/>
                </a:path>
              </a:pathLst>
            </a:custGeom>
            <a:solidFill>
              <a:srgbClr val="4898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866425" y="2007800"/>
              <a:ext cx="1864125" cy="387400"/>
            </a:xfrm>
            <a:custGeom>
              <a:avLst/>
              <a:gdLst/>
              <a:ahLst/>
              <a:cxnLst/>
              <a:rect l="l" t="t" r="r" b="b"/>
              <a:pathLst>
                <a:path w="74565" h="15496" extrusionOk="0">
                  <a:moveTo>
                    <a:pt x="2322" y="1540"/>
                  </a:moveTo>
                  <a:cubicBezTo>
                    <a:pt x="2425" y="1540"/>
                    <a:pt x="2537" y="1549"/>
                    <a:pt x="2660" y="1569"/>
                  </a:cubicBezTo>
                  <a:cubicBezTo>
                    <a:pt x="2714" y="1587"/>
                    <a:pt x="2777" y="1596"/>
                    <a:pt x="2840" y="1614"/>
                  </a:cubicBezTo>
                  <a:cubicBezTo>
                    <a:pt x="3634" y="1803"/>
                    <a:pt x="3985" y="2128"/>
                    <a:pt x="3904" y="2597"/>
                  </a:cubicBezTo>
                  <a:cubicBezTo>
                    <a:pt x="3877" y="2777"/>
                    <a:pt x="3814" y="2894"/>
                    <a:pt x="3715" y="2957"/>
                  </a:cubicBezTo>
                  <a:cubicBezTo>
                    <a:pt x="3588" y="3040"/>
                    <a:pt x="3402" y="3082"/>
                    <a:pt x="3157" y="3082"/>
                  </a:cubicBezTo>
                  <a:cubicBezTo>
                    <a:pt x="3000" y="3082"/>
                    <a:pt x="2819" y="3064"/>
                    <a:pt x="2615" y="3029"/>
                  </a:cubicBezTo>
                  <a:cubicBezTo>
                    <a:pt x="2038" y="2930"/>
                    <a:pt x="1687" y="2759"/>
                    <a:pt x="1569" y="2543"/>
                  </a:cubicBezTo>
                  <a:cubicBezTo>
                    <a:pt x="1551" y="2290"/>
                    <a:pt x="1542" y="2155"/>
                    <a:pt x="1542" y="2137"/>
                  </a:cubicBezTo>
                  <a:cubicBezTo>
                    <a:pt x="1609" y="1739"/>
                    <a:pt x="1862" y="1540"/>
                    <a:pt x="2322" y="1540"/>
                  </a:cubicBezTo>
                  <a:close/>
                  <a:moveTo>
                    <a:pt x="524" y="1"/>
                  </a:moveTo>
                  <a:lnTo>
                    <a:pt x="1" y="3119"/>
                  </a:lnTo>
                  <a:lnTo>
                    <a:pt x="25330" y="7347"/>
                  </a:lnTo>
                  <a:cubicBezTo>
                    <a:pt x="25330" y="7347"/>
                    <a:pt x="25393" y="7095"/>
                    <a:pt x="25420" y="6995"/>
                  </a:cubicBezTo>
                  <a:cubicBezTo>
                    <a:pt x="25537" y="6283"/>
                    <a:pt x="25582" y="6067"/>
                    <a:pt x="25601" y="6004"/>
                  </a:cubicBezTo>
                  <a:cubicBezTo>
                    <a:pt x="25736" y="5391"/>
                    <a:pt x="25889" y="5283"/>
                    <a:pt x="25961" y="5274"/>
                  </a:cubicBezTo>
                  <a:cubicBezTo>
                    <a:pt x="25979" y="5265"/>
                    <a:pt x="25997" y="5265"/>
                    <a:pt x="26015" y="5265"/>
                  </a:cubicBezTo>
                  <a:cubicBezTo>
                    <a:pt x="26141" y="5292"/>
                    <a:pt x="26177" y="5571"/>
                    <a:pt x="26105" y="6049"/>
                  </a:cubicBezTo>
                  <a:cubicBezTo>
                    <a:pt x="26069" y="6355"/>
                    <a:pt x="25997" y="6689"/>
                    <a:pt x="25898" y="7077"/>
                  </a:cubicBezTo>
                  <a:cubicBezTo>
                    <a:pt x="25880" y="7176"/>
                    <a:pt x="25871" y="7266"/>
                    <a:pt x="25844" y="7356"/>
                  </a:cubicBezTo>
                  <a:lnTo>
                    <a:pt x="25826" y="7437"/>
                  </a:lnTo>
                  <a:lnTo>
                    <a:pt x="26412" y="7527"/>
                  </a:lnTo>
                  <a:lnTo>
                    <a:pt x="26926" y="4408"/>
                  </a:lnTo>
                  <a:lnTo>
                    <a:pt x="524" y="1"/>
                  </a:lnTo>
                  <a:close/>
                  <a:moveTo>
                    <a:pt x="28368" y="5003"/>
                  </a:moveTo>
                  <a:lnTo>
                    <a:pt x="27899" y="7780"/>
                  </a:lnTo>
                  <a:lnTo>
                    <a:pt x="74095" y="15496"/>
                  </a:lnTo>
                  <a:lnTo>
                    <a:pt x="74564" y="12719"/>
                  </a:lnTo>
                  <a:lnTo>
                    <a:pt x="28368" y="5003"/>
                  </a:lnTo>
                  <a:close/>
                </a:path>
              </a:pathLst>
            </a:custGeom>
            <a:solidFill>
              <a:srgbClr val="286F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813475" y="2066175"/>
              <a:ext cx="56825" cy="83625"/>
            </a:xfrm>
            <a:custGeom>
              <a:avLst/>
              <a:gdLst/>
              <a:ahLst/>
              <a:cxnLst/>
              <a:rect l="l" t="t" r="r" b="b"/>
              <a:pathLst>
                <a:path w="2273" h="3345" extrusionOk="0">
                  <a:moveTo>
                    <a:pt x="244" y="0"/>
                  </a:moveTo>
                  <a:cubicBezTo>
                    <a:pt x="109" y="884"/>
                    <a:pt x="1" y="2164"/>
                    <a:pt x="46" y="3056"/>
                  </a:cubicBezTo>
                  <a:lnTo>
                    <a:pt x="1767" y="3344"/>
                  </a:lnTo>
                  <a:lnTo>
                    <a:pt x="2272" y="334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1C2F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818000" y="2001350"/>
              <a:ext cx="177350" cy="82875"/>
            </a:xfrm>
            <a:custGeom>
              <a:avLst/>
              <a:gdLst/>
              <a:ahLst/>
              <a:cxnLst/>
              <a:rect l="l" t="t" r="r" b="b"/>
              <a:pathLst>
                <a:path w="7094" h="3315" extrusionOk="0">
                  <a:moveTo>
                    <a:pt x="3991" y="0"/>
                  </a:moveTo>
                  <a:cubicBezTo>
                    <a:pt x="3917" y="0"/>
                    <a:pt x="3852" y="5"/>
                    <a:pt x="3795" y="15"/>
                  </a:cubicBezTo>
                  <a:cubicBezTo>
                    <a:pt x="3651" y="42"/>
                    <a:pt x="3515" y="105"/>
                    <a:pt x="3389" y="223"/>
                  </a:cubicBezTo>
                  <a:cubicBezTo>
                    <a:pt x="3299" y="286"/>
                    <a:pt x="3227" y="367"/>
                    <a:pt x="3173" y="457"/>
                  </a:cubicBezTo>
                  <a:lnTo>
                    <a:pt x="7094" y="1115"/>
                  </a:lnTo>
                  <a:cubicBezTo>
                    <a:pt x="7076" y="1007"/>
                    <a:pt x="7031" y="908"/>
                    <a:pt x="6968" y="817"/>
                  </a:cubicBezTo>
                  <a:cubicBezTo>
                    <a:pt x="6887" y="673"/>
                    <a:pt x="6778" y="565"/>
                    <a:pt x="6652" y="493"/>
                  </a:cubicBezTo>
                  <a:cubicBezTo>
                    <a:pt x="6517" y="412"/>
                    <a:pt x="6319" y="358"/>
                    <a:pt x="6048" y="313"/>
                  </a:cubicBezTo>
                  <a:lnTo>
                    <a:pt x="5471" y="214"/>
                  </a:lnTo>
                  <a:lnTo>
                    <a:pt x="4426" y="42"/>
                  </a:lnTo>
                  <a:cubicBezTo>
                    <a:pt x="4257" y="14"/>
                    <a:pt x="4112" y="0"/>
                    <a:pt x="3991" y="0"/>
                  </a:cubicBezTo>
                  <a:close/>
                  <a:moveTo>
                    <a:pt x="802" y="60"/>
                  </a:moveTo>
                  <a:cubicBezTo>
                    <a:pt x="424" y="1034"/>
                    <a:pt x="153" y="1998"/>
                    <a:pt x="0" y="2981"/>
                  </a:cubicBezTo>
                  <a:lnTo>
                    <a:pt x="2028" y="3314"/>
                  </a:lnTo>
                  <a:lnTo>
                    <a:pt x="2524" y="349"/>
                  </a:lnTo>
                  <a:lnTo>
                    <a:pt x="802" y="60"/>
                  </a:lnTo>
                  <a:close/>
                </a:path>
              </a:pathLst>
            </a:custGeom>
            <a:solidFill>
              <a:srgbClr val="2940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928625" y="1968150"/>
              <a:ext cx="484300" cy="104000"/>
            </a:xfrm>
            <a:custGeom>
              <a:avLst/>
              <a:gdLst/>
              <a:ahLst/>
              <a:cxnLst/>
              <a:rect l="l" t="t" r="r" b="b"/>
              <a:pathLst>
                <a:path w="19372" h="4160" extrusionOk="0">
                  <a:moveTo>
                    <a:pt x="1858" y="496"/>
                  </a:moveTo>
                  <a:cubicBezTo>
                    <a:pt x="1867" y="496"/>
                    <a:pt x="1894" y="505"/>
                    <a:pt x="1930" y="532"/>
                  </a:cubicBezTo>
                  <a:cubicBezTo>
                    <a:pt x="1993" y="541"/>
                    <a:pt x="2948" y="676"/>
                    <a:pt x="4814" y="929"/>
                  </a:cubicBezTo>
                  <a:lnTo>
                    <a:pt x="18606" y="3236"/>
                  </a:lnTo>
                  <a:lnTo>
                    <a:pt x="18741" y="3389"/>
                  </a:lnTo>
                  <a:cubicBezTo>
                    <a:pt x="18732" y="3462"/>
                    <a:pt x="18696" y="3498"/>
                    <a:pt x="18642" y="3516"/>
                  </a:cubicBezTo>
                  <a:cubicBezTo>
                    <a:pt x="18626" y="3517"/>
                    <a:pt x="18607" y="3518"/>
                    <a:pt x="18586" y="3518"/>
                  </a:cubicBezTo>
                  <a:cubicBezTo>
                    <a:pt x="18474" y="3518"/>
                    <a:pt x="18282" y="3497"/>
                    <a:pt x="18002" y="3443"/>
                  </a:cubicBezTo>
                  <a:lnTo>
                    <a:pt x="4760" y="1217"/>
                  </a:lnTo>
                  <a:cubicBezTo>
                    <a:pt x="3246" y="938"/>
                    <a:pt x="2263" y="739"/>
                    <a:pt x="1813" y="631"/>
                  </a:cubicBezTo>
                  <a:cubicBezTo>
                    <a:pt x="1808" y="636"/>
                    <a:pt x="1805" y="638"/>
                    <a:pt x="1803" y="638"/>
                  </a:cubicBezTo>
                  <a:cubicBezTo>
                    <a:pt x="1795" y="638"/>
                    <a:pt x="1797" y="616"/>
                    <a:pt x="1804" y="568"/>
                  </a:cubicBezTo>
                  <a:cubicBezTo>
                    <a:pt x="1813" y="514"/>
                    <a:pt x="1831" y="496"/>
                    <a:pt x="1858" y="496"/>
                  </a:cubicBezTo>
                  <a:close/>
                  <a:moveTo>
                    <a:pt x="1128" y="0"/>
                  </a:moveTo>
                  <a:cubicBezTo>
                    <a:pt x="614" y="189"/>
                    <a:pt x="235" y="649"/>
                    <a:pt x="1" y="1370"/>
                  </a:cubicBezTo>
                  <a:lnTo>
                    <a:pt x="1046" y="1542"/>
                  </a:lnTo>
                  <a:cubicBezTo>
                    <a:pt x="1083" y="1190"/>
                    <a:pt x="1254" y="974"/>
                    <a:pt x="1551" y="884"/>
                  </a:cubicBezTo>
                  <a:lnTo>
                    <a:pt x="17019" y="3462"/>
                  </a:lnTo>
                  <a:cubicBezTo>
                    <a:pt x="17425" y="3858"/>
                    <a:pt x="17776" y="4083"/>
                    <a:pt x="18083" y="4129"/>
                  </a:cubicBezTo>
                  <a:cubicBezTo>
                    <a:pt x="18204" y="4150"/>
                    <a:pt x="18314" y="4160"/>
                    <a:pt x="18414" y="4160"/>
                  </a:cubicBezTo>
                  <a:cubicBezTo>
                    <a:pt x="18657" y="4160"/>
                    <a:pt x="18841" y="4099"/>
                    <a:pt x="18975" y="3984"/>
                  </a:cubicBezTo>
                  <a:cubicBezTo>
                    <a:pt x="19164" y="3804"/>
                    <a:pt x="19291" y="3489"/>
                    <a:pt x="19372" y="3029"/>
                  </a:cubicBezTo>
                  <a:lnTo>
                    <a:pt x="1128" y="0"/>
                  </a:lnTo>
                  <a:close/>
                </a:path>
              </a:pathLst>
            </a:custGeom>
            <a:solidFill>
              <a:srgbClr val="B6B6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973500" y="1980525"/>
              <a:ext cx="423650" cy="75575"/>
            </a:xfrm>
            <a:custGeom>
              <a:avLst/>
              <a:gdLst/>
              <a:ahLst/>
              <a:cxnLst/>
              <a:rect l="l" t="t" r="r" b="b"/>
              <a:pathLst>
                <a:path w="16946" h="3023" extrusionOk="0">
                  <a:moveTo>
                    <a:pt x="63" y="1"/>
                  </a:moveTo>
                  <a:cubicBezTo>
                    <a:pt x="36" y="1"/>
                    <a:pt x="18" y="19"/>
                    <a:pt x="9" y="73"/>
                  </a:cubicBezTo>
                  <a:cubicBezTo>
                    <a:pt x="2" y="121"/>
                    <a:pt x="0" y="143"/>
                    <a:pt x="8" y="143"/>
                  </a:cubicBezTo>
                  <a:cubicBezTo>
                    <a:pt x="10" y="143"/>
                    <a:pt x="13" y="141"/>
                    <a:pt x="18" y="136"/>
                  </a:cubicBezTo>
                  <a:cubicBezTo>
                    <a:pt x="468" y="244"/>
                    <a:pt x="1451" y="443"/>
                    <a:pt x="2965" y="722"/>
                  </a:cubicBezTo>
                  <a:lnTo>
                    <a:pt x="16207" y="2948"/>
                  </a:lnTo>
                  <a:cubicBezTo>
                    <a:pt x="16487" y="3002"/>
                    <a:pt x="16679" y="3023"/>
                    <a:pt x="16791" y="3023"/>
                  </a:cubicBezTo>
                  <a:cubicBezTo>
                    <a:pt x="16812" y="3023"/>
                    <a:pt x="16831" y="3022"/>
                    <a:pt x="16847" y="3021"/>
                  </a:cubicBezTo>
                  <a:cubicBezTo>
                    <a:pt x="16901" y="3003"/>
                    <a:pt x="16937" y="2967"/>
                    <a:pt x="16946" y="2894"/>
                  </a:cubicBezTo>
                  <a:lnTo>
                    <a:pt x="16811" y="2741"/>
                  </a:lnTo>
                  <a:lnTo>
                    <a:pt x="3019" y="434"/>
                  </a:lnTo>
                  <a:cubicBezTo>
                    <a:pt x="1153" y="181"/>
                    <a:pt x="198" y="46"/>
                    <a:pt x="135" y="37"/>
                  </a:cubicBezTo>
                  <a:cubicBezTo>
                    <a:pt x="99" y="10"/>
                    <a:pt x="72" y="1"/>
                    <a:pt x="63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855400" y="2081950"/>
              <a:ext cx="1864100" cy="370500"/>
            </a:xfrm>
            <a:custGeom>
              <a:avLst/>
              <a:gdLst/>
              <a:ahLst/>
              <a:cxnLst/>
              <a:rect l="l" t="t" r="r" b="b"/>
              <a:pathLst>
                <a:path w="74564" h="14820" extrusionOk="0">
                  <a:moveTo>
                    <a:pt x="469" y="0"/>
                  </a:moveTo>
                  <a:lnTo>
                    <a:pt x="0" y="2776"/>
                  </a:lnTo>
                  <a:lnTo>
                    <a:pt x="26411" y="7184"/>
                  </a:lnTo>
                  <a:lnTo>
                    <a:pt x="26465" y="6860"/>
                  </a:lnTo>
                  <a:lnTo>
                    <a:pt x="74158" y="14819"/>
                  </a:lnTo>
                  <a:lnTo>
                    <a:pt x="74563" y="12376"/>
                  </a:lnTo>
                  <a:lnTo>
                    <a:pt x="28520" y="4687"/>
                  </a:lnTo>
                  <a:lnTo>
                    <a:pt x="28962" y="2064"/>
                  </a:lnTo>
                  <a:lnTo>
                    <a:pt x="27159" y="1767"/>
                  </a:lnTo>
                  <a:lnTo>
                    <a:pt x="26718" y="4390"/>
                  </a:lnTo>
                  <a:lnTo>
                    <a:pt x="26294" y="4318"/>
                  </a:lnTo>
                  <a:lnTo>
                    <a:pt x="26285" y="4399"/>
                  </a:lnTo>
                  <a:cubicBezTo>
                    <a:pt x="26159" y="5418"/>
                    <a:pt x="25996" y="5733"/>
                    <a:pt x="25879" y="5823"/>
                  </a:cubicBezTo>
                  <a:cubicBezTo>
                    <a:pt x="25853" y="5836"/>
                    <a:pt x="25831" y="5845"/>
                    <a:pt x="25811" y="5845"/>
                  </a:cubicBezTo>
                  <a:cubicBezTo>
                    <a:pt x="25804" y="5845"/>
                    <a:pt x="25796" y="5844"/>
                    <a:pt x="25789" y="5841"/>
                  </a:cubicBezTo>
                  <a:cubicBezTo>
                    <a:pt x="25762" y="5841"/>
                    <a:pt x="25735" y="5823"/>
                    <a:pt x="25717" y="5796"/>
                  </a:cubicBezTo>
                  <a:cubicBezTo>
                    <a:pt x="25636" y="5670"/>
                    <a:pt x="25582" y="5318"/>
                    <a:pt x="25789" y="4309"/>
                  </a:cubicBezTo>
                  <a:lnTo>
                    <a:pt x="25807" y="4237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1D5C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809875" y="1963175"/>
              <a:ext cx="1923600" cy="492150"/>
            </a:xfrm>
            <a:custGeom>
              <a:avLst/>
              <a:gdLst/>
              <a:ahLst/>
              <a:cxnLst/>
              <a:rect l="l" t="t" r="r" b="b"/>
              <a:pathLst>
                <a:path w="76944" h="19686" extrusionOk="0">
                  <a:moveTo>
                    <a:pt x="5950" y="379"/>
                  </a:moveTo>
                  <a:lnTo>
                    <a:pt x="5851" y="388"/>
                  </a:lnTo>
                  <a:cubicBezTo>
                    <a:pt x="7383" y="578"/>
                    <a:pt x="8897" y="830"/>
                    <a:pt x="10421" y="1074"/>
                  </a:cubicBezTo>
                  <a:lnTo>
                    <a:pt x="14982" y="1840"/>
                  </a:lnTo>
                  <a:lnTo>
                    <a:pt x="19534" y="2615"/>
                  </a:lnTo>
                  <a:lnTo>
                    <a:pt x="23920" y="3388"/>
                  </a:lnTo>
                  <a:lnTo>
                    <a:pt x="23920" y="3388"/>
                  </a:lnTo>
                  <a:cubicBezTo>
                    <a:pt x="23900" y="3582"/>
                    <a:pt x="23858" y="3771"/>
                    <a:pt x="23770" y="3940"/>
                  </a:cubicBezTo>
                  <a:cubicBezTo>
                    <a:pt x="23743" y="3994"/>
                    <a:pt x="23707" y="4039"/>
                    <a:pt x="23671" y="4084"/>
                  </a:cubicBezTo>
                  <a:cubicBezTo>
                    <a:pt x="23635" y="4129"/>
                    <a:pt x="23590" y="4156"/>
                    <a:pt x="23536" y="4192"/>
                  </a:cubicBezTo>
                  <a:cubicBezTo>
                    <a:pt x="23437" y="4246"/>
                    <a:pt x="23310" y="4264"/>
                    <a:pt x="23184" y="4264"/>
                  </a:cubicBezTo>
                  <a:cubicBezTo>
                    <a:pt x="23162" y="4266"/>
                    <a:pt x="23139" y="4267"/>
                    <a:pt x="23117" y="4267"/>
                  </a:cubicBezTo>
                  <a:cubicBezTo>
                    <a:pt x="23011" y="4267"/>
                    <a:pt x="22902" y="4251"/>
                    <a:pt x="22806" y="4228"/>
                  </a:cubicBezTo>
                  <a:cubicBezTo>
                    <a:pt x="22680" y="4201"/>
                    <a:pt x="22571" y="4138"/>
                    <a:pt x="22463" y="4066"/>
                  </a:cubicBezTo>
                  <a:cubicBezTo>
                    <a:pt x="22247" y="3931"/>
                    <a:pt x="22058" y="3742"/>
                    <a:pt x="21904" y="3525"/>
                  </a:cubicBezTo>
                  <a:lnTo>
                    <a:pt x="21904" y="3516"/>
                  </a:lnTo>
                  <a:cubicBezTo>
                    <a:pt x="21886" y="3498"/>
                    <a:pt x="21850" y="3471"/>
                    <a:pt x="21823" y="3471"/>
                  </a:cubicBezTo>
                  <a:lnTo>
                    <a:pt x="21796" y="3471"/>
                  </a:lnTo>
                  <a:cubicBezTo>
                    <a:pt x="20507" y="3282"/>
                    <a:pt x="19209" y="3093"/>
                    <a:pt x="17920" y="2885"/>
                  </a:cubicBezTo>
                  <a:cubicBezTo>
                    <a:pt x="16631" y="2687"/>
                    <a:pt x="15342" y="2489"/>
                    <a:pt x="14053" y="2272"/>
                  </a:cubicBezTo>
                  <a:cubicBezTo>
                    <a:pt x="12764" y="2056"/>
                    <a:pt x="11475" y="1858"/>
                    <a:pt x="10186" y="1632"/>
                  </a:cubicBezTo>
                  <a:cubicBezTo>
                    <a:pt x="8897" y="1407"/>
                    <a:pt x="7617" y="1173"/>
                    <a:pt x="6337" y="884"/>
                  </a:cubicBezTo>
                  <a:cubicBezTo>
                    <a:pt x="6310" y="884"/>
                    <a:pt x="6283" y="884"/>
                    <a:pt x="6256" y="893"/>
                  </a:cubicBezTo>
                  <a:lnTo>
                    <a:pt x="6247" y="893"/>
                  </a:lnTo>
                  <a:cubicBezTo>
                    <a:pt x="6076" y="947"/>
                    <a:pt x="5896" y="1046"/>
                    <a:pt x="5787" y="1209"/>
                  </a:cubicBezTo>
                  <a:cubicBezTo>
                    <a:pt x="5670" y="1371"/>
                    <a:pt x="5625" y="1551"/>
                    <a:pt x="5607" y="1723"/>
                  </a:cubicBezTo>
                  <a:lnTo>
                    <a:pt x="5598" y="1759"/>
                  </a:lnTo>
                  <a:cubicBezTo>
                    <a:pt x="5598" y="1768"/>
                    <a:pt x="5598" y="1786"/>
                    <a:pt x="5598" y="1795"/>
                  </a:cubicBezTo>
                  <a:cubicBezTo>
                    <a:pt x="5607" y="1871"/>
                    <a:pt x="5670" y="1931"/>
                    <a:pt x="5752" y="1931"/>
                  </a:cubicBezTo>
                  <a:cubicBezTo>
                    <a:pt x="5758" y="1931"/>
                    <a:pt x="5764" y="1930"/>
                    <a:pt x="5769" y="1930"/>
                  </a:cubicBezTo>
                  <a:cubicBezTo>
                    <a:pt x="5812" y="1927"/>
                    <a:pt x="5853" y="1926"/>
                    <a:pt x="5894" y="1926"/>
                  </a:cubicBezTo>
                  <a:cubicBezTo>
                    <a:pt x="5994" y="1926"/>
                    <a:pt x="6091" y="1932"/>
                    <a:pt x="6193" y="1939"/>
                  </a:cubicBezTo>
                  <a:cubicBezTo>
                    <a:pt x="6337" y="1948"/>
                    <a:pt x="6472" y="1957"/>
                    <a:pt x="6599" y="1993"/>
                  </a:cubicBezTo>
                  <a:cubicBezTo>
                    <a:pt x="6725" y="2020"/>
                    <a:pt x="6860" y="2065"/>
                    <a:pt x="6950" y="2137"/>
                  </a:cubicBezTo>
                  <a:cubicBezTo>
                    <a:pt x="7049" y="2200"/>
                    <a:pt x="7121" y="2299"/>
                    <a:pt x="7167" y="2417"/>
                  </a:cubicBezTo>
                  <a:lnTo>
                    <a:pt x="7176" y="2426"/>
                  </a:lnTo>
                  <a:cubicBezTo>
                    <a:pt x="7212" y="2507"/>
                    <a:pt x="7239" y="2588"/>
                    <a:pt x="7230" y="2678"/>
                  </a:cubicBezTo>
                  <a:cubicBezTo>
                    <a:pt x="7230" y="2750"/>
                    <a:pt x="7284" y="2822"/>
                    <a:pt x="7365" y="2831"/>
                  </a:cubicBezTo>
                  <a:lnTo>
                    <a:pt x="7392" y="2831"/>
                  </a:lnTo>
                  <a:cubicBezTo>
                    <a:pt x="8293" y="2957"/>
                    <a:pt x="9204" y="3084"/>
                    <a:pt x="10105" y="3228"/>
                  </a:cubicBezTo>
                  <a:lnTo>
                    <a:pt x="11466" y="3435"/>
                  </a:lnTo>
                  <a:lnTo>
                    <a:pt x="12818" y="3652"/>
                  </a:lnTo>
                  <a:cubicBezTo>
                    <a:pt x="14630" y="3940"/>
                    <a:pt x="16433" y="4255"/>
                    <a:pt x="18245" y="4562"/>
                  </a:cubicBezTo>
                  <a:lnTo>
                    <a:pt x="20949" y="5022"/>
                  </a:lnTo>
                  <a:lnTo>
                    <a:pt x="23662" y="5490"/>
                  </a:lnTo>
                  <a:cubicBezTo>
                    <a:pt x="25395" y="5785"/>
                    <a:pt x="27129" y="6096"/>
                    <a:pt x="28862" y="6416"/>
                  </a:cubicBezTo>
                  <a:lnTo>
                    <a:pt x="28862" y="6416"/>
                  </a:lnTo>
                  <a:cubicBezTo>
                    <a:pt x="28668" y="7221"/>
                    <a:pt x="28519" y="8032"/>
                    <a:pt x="28376" y="8844"/>
                  </a:cubicBezTo>
                  <a:cubicBezTo>
                    <a:pt x="28304" y="9285"/>
                    <a:pt x="28232" y="9718"/>
                    <a:pt x="28178" y="10160"/>
                  </a:cubicBezTo>
                  <a:cubicBezTo>
                    <a:pt x="28116" y="10597"/>
                    <a:pt x="28062" y="11034"/>
                    <a:pt x="28035" y="11480"/>
                  </a:cubicBezTo>
                  <a:lnTo>
                    <a:pt x="28035" y="11480"/>
                  </a:lnTo>
                  <a:cubicBezTo>
                    <a:pt x="28034" y="11482"/>
                    <a:pt x="28034" y="11483"/>
                    <a:pt x="28034" y="11485"/>
                  </a:cubicBezTo>
                  <a:lnTo>
                    <a:pt x="28034" y="11494"/>
                  </a:lnTo>
                  <a:lnTo>
                    <a:pt x="28012" y="11627"/>
                  </a:lnTo>
                  <a:lnTo>
                    <a:pt x="28012" y="11627"/>
                  </a:lnTo>
                  <a:cubicBezTo>
                    <a:pt x="25733" y="11284"/>
                    <a:pt x="23463" y="10933"/>
                    <a:pt x="21192" y="10565"/>
                  </a:cubicBezTo>
                  <a:lnTo>
                    <a:pt x="14197" y="9420"/>
                  </a:lnTo>
                  <a:cubicBezTo>
                    <a:pt x="11863" y="9042"/>
                    <a:pt x="9528" y="8645"/>
                    <a:pt x="7203" y="8249"/>
                  </a:cubicBezTo>
                  <a:cubicBezTo>
                    <a:pt x="4917" y="7860"/>
                    <a:pt x="2632" y="7498"/>
                    <a:pt x="372" y="7018"/>
                  </a:cubicBezTo>
                  <a:lnTo>
                    <a:pt x="372" y="7018"/>
                  </a:lnTo>
                  <a:cubicBezTo>
                    <a:pt x="332" y="6599"/>
                    <a:pt x="327" y="6180"/>
                    <a:pt x="343" y="5761"/>
                  </a:cubicBezTo>
                  <a:cubicBezTo>
                    <a:pt x="361" y="5292"/>
                    <a:pt x="406" y="4823"/>
                    <a:pt x="478" y="4355"/>
                  </a:cubicBezTo>
                  <a:cubicBezTo>
                    <a:pt x="624" y="3473"/>
                    <a:pt x="875" y="2607"/>
                    <a:pt x="1248" y="1788"/>
                  </a:cubicBezTo>
                  <a:lnTo>
                    <a:pt x="1248" y="1788"/>
                  </a:lnTo>
                  <a:cubicBezTo>
                    <a:pt x="1599" y="1800"/>
                    <a:pt x="1945" y="1849"/>
                    <a:pt x="2290" y="1912"/>
                  </a:cubicBezTo>
                  <a:cubicBezTo>
                    <a:pt x="2687" y="1984"/>
                    <a:pt x="3074" y="2065"/>
                    <a:pt x="3462" y="2173"/>
                  </a:cubicBezTo>
                  <a:lnTo>
                    <a:pt x="3525" y="2191"/>
                  </a:lnTo>
                  <a:cubicBezTo>
                    <a:pt x="3534" y="2200"/>
                    <a:pt x="3552" y="2200"/>
                    <a:pt x="3561" y="2200"/>
                  </a:cubicBezTo>
                  <a:cubicBezTo>
                    <a:pt x="3624" y="2191"/>
                    <a:pt x="3669" y="2146"/>
                    <a:pt x="3669" y="2083"/>
                  </a:cubicBezTo>
                  <a:cubicBezTo>
                    <a:pt x="3660" y="1984"/>
                    <a:pt x="3705" y="1894"/>
                    <a:pt x="3768" y="1822"/>
                  </a:cubicBezTo>
                  <a:lnTo>
                    <a:pt x="3777" y="1813"/>
                  </a:lnTo>
                  <a:cubicBezTo>
                    <a:pt x="3876" y="1677"/>
                    <a:pt x="4039" y="1596"/>
                    <a:pt x="4210" y="1596"/>
                  </a:cubicBezTo>
                  <a:cubicBezTo>
                    <a:pt x="4291" y="1596"/>
                    <a:pt x="4381" y="1605"/>
                    <a:pt x="4471" y="1632"/>
                  </a:cubicBezTo>
                  <a:cubicBezTo>
                    <a:pt x="4553" y="1659"/>
                    <a:pt x="4634" y="1705"/>
                    <a:pt x="4715" y="1759"/>
                  </a:cubicBezTo>
                  <a:cubicBezTo>
                    <a:pt x="4733" y="1768"/>
                    <a:pt x="4760" y="1777"/>
                    <a:pt x="4778" y="1777"/>
                  </a:cubicBezTo>
                  <a:cubicBezTo>
                    <a:pt x="4784" y="1777"/>
                    <a:pt x="4790" y="1778"/>
                    <a:pt x="4795" y="1778"/>
                  </a:cubicBezTo>
                  <a:cubicBezTo>
                    <a:pt x="4868" y="1778"/>
                    <a:pt x="4923" y="1726"/>
                    <a:pt x="4931" y="1659"/>
                  </a:cubicBezTo>
                  <a:lnTo>
                    <a:pt x="4931" y="1623"/>
                  </a:lnTo>
                  <a:cubicBezTo>
                    <a:pt x="4940" y="1479"/>
                    <a:pt x="4976" y="1335"/>
                    <a:pt x="5030" y="1191"/>
                  </a:cubicBezTo>
                  <a:cubicBezTo>
                    <a:pt x="5084" y="1056"/>
                    <a:pt x="5147" y="929"/>
                    <a:pt x="5238" y="812"/>
                  </a:cubicBezTo>
                  <a:cubicBezTo>
                    <a:pt x="5319" y="686"/>
                    <a:pt x="5427" y="587"/>
                    <a:pt x="5544" y="506"/>
                  </a:cubicBezTo>
                  <a:cubicBezTo>
                    <a:pt x="5670" y="434"/>
                    <a:pt x="5805" y="379"/>
                    <a:pt x="5950" y="379"/>
                  </a:cubicBezTo>
                  <a:close/>
                  <a:moveTo>
                    <a:pt x="29247" y="6810"/>
                  </a:moveTo>
                  <a:cubicBezTo>
                    <a:pt x="29673" y="6840"/>
                    <a:pt x="30093" y="6910"/>
                    <a:pt x="30513" y="6987"/>
                  </a:cubicBezTo>
                  <a:lnTo>
                    <a:pt x="32000" y="7230"/>
                  </a:lnTo>
                  <a:lnTo>
                    <a:pt x="34983" y="7735"/>
                  </a:lnTo>
                  <a:lnTo>
                    <a:pt x="40942" y="8735"/>
                  </a:lnTo>
                  <a:lnTo>
                    <a:pt x="52867" y="10736"/>
                  </a:lnTo>
                  <a:lnTo>
                    <a:pt x="64783" y="12738"/>
                  </a:lnTo>
                  <a:lnTo>
                    <a:pt x="76488" y="14721"/>
                  </a:lnTo>
                  <a:lnTo>
                    <a:pt x="76488" y="14721"/>
                  </a:lnTo>
                  <a:cubicBezTo>
                    <a:pt x="76399" y="15063"/>
                    <a:pt x="76318" y="15406"/>
                    <a:pt x="76249" y="15748"/>
                  </a:cubicBezTo>
                  <a:cubicBezTo>
                    <a:pt x="76159" y="16154"/>
                    <a:pt x="76087" y="16568"/>
                    <a:pt x="76015" y="16974"/>
                  </a:cubicBezTo>
                  <a:cubicBezTo>
                    <a:pt x="75952" y="17380"/>
                    <a:pt x="75889" y="17794"/>
                    <a:pt x="75835" y="18209"/>
                  </a:cubicBezTo>
                  <a:cubicBezTo>
                    <a:pt x="75797" y="18558"/>
                    <a:pt x="75759" y="18907"/>
                    <a:pt x="75731" y="19256"/>
                  </a:cubicBezTo>
                  <a:lnTo>
                    <a:pt x="75731" y="19256"/>
                  </a:lnTo>
                  <a:lnTo>
                    <a:pt x="64017" y="17335"/>
                  </a:lnTo>
                  <a:lnTo>
                    <a:pt x="52092" y="15361"/>
                  </a:lnTo>
                  <a:lnTo>
                    <a:pt x="40166" y="13377"/>
                  </a:lnTo>
                  <a:cubicBezTo>
                    <a:pt x="36259" y="12731"/>
                    <a:pt x="32352" y="12075"/>
                    <a:pt x="28462" y="11368"/>
                  </a:cubicBezTo>
                  <a:lnTo>
                    <a:pt x="28462" y="11368"/>
                  </a:lnTo>
                  <a:cubicBezTo>
                    <a:pt x="28556" y="10998"/>
                    <a:pt x="28633" y="10627"/>
                    <a:pt x="28710" y="10250"/>
                  </a:cubicBezTo>
                  <a:cubicBezTo>
                    <a:pt x="28800" y="9817"/>
                    <a:pt x="28881" y="9375"/>
                    <a:pt x="28953" y="8943"/>
                  </a:cubicBezTo>
                  <a:cubicBezTo>
                    <a:pt x="29062" y="8231"/>
                    <a:pt x="29171" y="7524"/>
                    <a:pt x="29247" y="6810"/>
                  </a:cubicBezTo>
                  <a:close/>
                  <a:moveTo>
                    <a:pt x="5878" y="1"/>
                  </a:moveTo>
                  <a:cubicBezTo>
                    <a:pt x="5860" y="1"/>
                    <a:pt x="5833" y="1"/>
                    <a:pt x="5814" y="19"/>
                  </a:cubicBezTo>
                  <a:cubicBezTo>
                    <a:pt x="5670" y="127"/>
                    <a:pt x="5535" y="226"/>
                    <a:pt x="5409" y="334"/>
                  </a:cubicBezTo>
                  <a:cubicBezTo>
                    <a:pt x="5292" y="452"/>
                    <a:pt x="5183" y="569"/>
                    <a:pt x="5084" y="686"/>
                  </a:cubicBezTo>
                  <a:cubicBezTo>
                    <a:pt x="4985" y="812"/>
                    <a:pt x="4895" y="947"/>
                    <a:pt x="4805" y="1083"/>
                  </a:cubicBezTo>
                  <a:cubicBezTo>
                    <a:pt x="4743" y="1193"/>
                    <a:pt x="4686" y="1298"/>
                    <a:pt x="4623" y="1406"/>
                  </a:cubicBezTo>
                  <a:lnTo>
                    <a:pt x="4623" y="1406"/>
                  </a:lnTo>
                  <a:cubicBezTo>
                    <a:pt x="4480" y="1431"/>
                    <a:pt x="4340" y="1441"/>
                    <a:pt x="4201" y="1461"/>
                  </a:cubicBezTo>
                  <a:cubicBezTo>
                    <a:pt x="4003" y="1488"/>
                    <a:pt x="3822" y="1569"/>
                    <a:pt x="3651" y="1677"/>
                  </a:cubicBezTo>
                  <a:lnTo>
                    <a:pt x="3660" y="1677"/>
                  </a:lnTo>
                  <a:cubicBezTo>
                    <a:pt x="3596" y="1704"/>
                    <a:pt x="3531" y="1744"/>
                    <a:pt x="3465" y="1790"/>
                  </a:cubicBezTo>
                  <a:lnTo>
                    <a:pt x="3465" y="1790"/>
                  </a:lnTo>
                  <a:cubicBezTo>
                    <a:pt x="3089" y="1763"/>
                    <a:pt x="2712" y="1719"/>
                    <a:pt x="2335" y="1659"/>
                  </a:cubicBezTo>
                  <a:cubicBezTo>
                    <a:pt x="1938" y="1605"/>
                    <a:pt x="1542" y="1533"/>
                    <a:pt x="1154" y="1398"/>
                  </a:cubicBezTo>
                  <a:lnTo>
                    <a:pt x="1145" y="1398"/>
                  </a:lnTo>
                  <a:cubicBezTo>
                    <a:pt x="1129" y="1393"/>
                    <a:pt x="1113" y="1390"/>
                    <a:pt x="1097" y="1390"/>
                  </a:cubicBezTo>
                  <a:cubicBezTo>
                    <a:pt x="1031" y="1390"/>
                    <a:pt x="969" y="1434"/>
                    <a:pt x="947" y="1506"/>
                  </a:cubicBezTo>
                  <a:lnTo>
                    <a:pt x="947" y="1524"/>
                  </a:lnTo>
                  <a:cubicBezTo>
                    <a:pt x="659" y="2444"/>
                    <a:pt x="406" y="3372"/>
                    <a:pt x="235" y="4319"/>
                  </a:cubicBezTo>
                  <a:cubicBezTo>
                    <a:pt x="154" y="4787"/>
                    <a:pt x="100" y="5265"/>
                    <a:pt x="55" y="5743"/>
                  </a:cubicBezTo>
                  <a:cubicBezTo>
                    <a:pt x="19" y="6220"/>
                    <a:pt x="1" y="6707"/>
                    <a:pt x="1" y="7185"/>
                  </a:cubicBezTo>
                  <a:lnTo>
                    <a:pt x="1" y="7203"/>
                  </a:lnTo>
                  <a:cubicBezTo>
                    <a:pt x="10" y="7284"/>
                    <a:pt x="73" y="7356"/>
                    <a:pt x="163" y="7365"/>
                  </a:cubicBezTo>
                  <a:cubicBezTo>
                    <a:pt x="2506" y="7654"/>
                    <a:pt x="4841" y="8059"/>
                    <a:pt x="7167" y="8438"/>
                  </a:cubicBezTo>
                  <a:cubicBezTo>
                    <a:pt x="9501" y="8825"/>
                    <a:pt x="11836" y="9204"/>
                    <a:pt x="14161" y="9601"/>
                  </a:cubicBezTo>
                  <a:lnTo>
                    <a:pt x="21156" y="10800"/>
                  </a:lnTo>
                  <a:cubicBezTo>
                    <a:pt x="23482" y="11196"/>
                    <a:pt x="25807" y="11611"/>
                    <a:pt x="28133" y="12043"/>
                  </a:cubicBezTo>
                  <a:cubicBezTo>
                    <a:pt x="28144" y="12045"/>
                    <a:pt x="28155" y="12046"/>
                    <a:pt x="28166" y="12046"/>
                  </a:cubicBezTo>
                  <a:cubicBezTo>
                    <a:pt x="28261" y="12046"/>
                    <a:pt x="28342" y="11978"/>
                    <a:pt x="28358" y="11881"/>
                  </a:cubicBezTo>
                  <a:lnTo>
                    <a:pt x="28380" y="11748"/>
                  </a:lnTo>
                  <a:lnTo>
                    <a:pt x="28380" y="11748"/>
                  </a:lnTo>
                  <a:cubicBezTo>
                    <a:pt x="32300" y="12344"/>
                    <a:pt x="36211" y="12992"/>
                    <a:pt x="40121" y="13648"/>
                  </a:cubicBezTo>
                  <a:lnTo>
                    <a:pt x="52047" y="15649"/>
                  </a:lnTo>
                  <a:lnTo>
                    <a:pt x="63963" y="17650"/>
                  </a:lnTo>
                  <a:lnTo>
                    <a:pt x="75880" y="19678"/>
                  </a:lnTo>
                  <a:cubicBezTo>
                    <a:pt x="75895" y="19683"/>
                    <a:pt x="75911" y="19685"/>
                    <a:pt x="75927" y="19685"/>
                  </a:cubicBezTo>
                  <a:cubicBezTo>
                    <a:pt x="76002" y="19685"/>
                    <a:pt x="76072" y="19635"/>
                    <a:pt x="76087" y="19561"/>
                  </a:cubicBezTo>
                  <a:lnTo>
                    <a:pt x="76105" y="19516"/>
                  </a:lnTo>
                  <a:cubicBezTo>
                    <a:pt x="76222" y="19110"/>
                    <a:pt x="76312" y="18705"/>
                    <a:pt x="76393" y="18299"/>
                  </a:cubicBezTo>
                  <a:cubicBezTo>
                    <a:pt x="76484" y="17893"/>
                    <a:pt x="76556" y="17488"/>
                    <a:pt x="76628" y="17073"/>
                  </a:cubicBezTo>
                  <a:cubicBezTo>
                    <a:pt x="76691" y="16668"/>
                    <a:pt x="76754" y="16253"/>
                    <a:pt x="76808" y="15838"/>
                  </a:cubicBezTo>
                  <a:cubicBezTo>
                    <a:pt x="76862" y="15433"/>
                    <a:pt x="76898" y="15018"/>
                    <a:pt x="76925" y="14594"/>
                  </a:cubicBezTo>
                  <a:cubicBezTo>
                    <a:pt x="76943" y="14495"/>
                    <a:pt x="76871" y="14396"/>
                    <a:pt x="76763" y="14378"/>
                  </a:cubicBezTo>
                  <a:lnTo>
                    <a:pt x="64838" y="12413"/>
                  </a:lnTo>
                  <a:lnTo>
                    <a:pt x="52912" y="10439"/>
                  </a:lnTo>
                  <a:lnTo>
                    <a:pt x="40987" y="8456"/>
                  </a:lnTo>
                  <a:lnTo>
                    <a:pt x="35029" y="7464"/>
                  </a:lnTo>
                  <a:lnTo>
                    <a:pt x="32045" y="6969"/>
                  </a:lnTo>
                  <a:lnTo>
                    <a:pt x="30558" y="6725"/>
                  </a:lnTo>
                  <a:cubicBezTo>
                    <a:pt x="30130" y="6655"/>
                    <a:pt x="29702" y="6585"/>
                    <a:pt x="29281" y="6469"/>
                  </a:cubicBezTo>
                  <a:lnTo>
                    <a:pt x="29281" y="6469"/>
                  </a:lnTo>
                  <a:cubicBezTo>
                    <a:pt x="29286" y="6410"/>
                    <a:pt x="29291" y="6351"/>
                    <a:pt x="29296" y="6293"/>
                  </a:cubicBezTo>
                  <a:lnTo>
                    <a:pt x="29296" y="6275"/>
                  </a:lnTo>
                  <a:cubicBezTo>
                    <a:pt x="29305" y="6175"/>
                    <a:pt x="29233" y="6085"/>
                    <a:pt x="29133" y="6067"/>
                  </a:cubicBezTo>
                  <a:cubicBezTo>
                    <a:pt x="27322" y="5797"/>
                    <a:pt x="25510" y="5508"/>
                    <a:pt x="23698" y="5220"/>
                  </a:cubicBezTo>
                  <a:lnTo>
                    <a:pt x="20994" y="4787"/>
                  </a:lnTo>
                  <a:lnTo>
                    <a:pt x="18281" y="4346"/>
                  </a:lnTo>
                  <a:cubicBezTo>
                    <a:pt x="16469" y="4039"/>
                    <a:pt x="14666" y="3751"/>
                    <a:pt x="12854" y="3435"/>
                  </a:cubicBezTo>
                  <a:lnTo>
                    <a:pt x="11502" y="3210"/>
                  </a:lnTo>
                  <a:lnTo>
                    <a:pt x="10150" y="2957"/>
                  </a:lnTo>
                  <a:cubicBezTo>
                    <a:pt x="9281" y="2801"/>
                    <a:pt x="8413" y="2636"/>
                    <a:pt x="7552" y="2471"/>
                  </a:cubicBezTo>
                  <a:lnTo>
                    <a:pt x="7552" y="2471"/>
                  </a:lnTo>
                  <a:cubicBezTo>
                    <a:pt x="7514" y="2394"/>
                    <a:pt x="7468" y="2321"/>
                    <a:pt x="7410" y="2263"/>
                  </a:cubicBezTo>
                  <a:lnTo>
                    <a:pt x="7410" y="2263"/>
                  </a:lnTo>
                  <a:lnTo>
                    <a:pt x="7419" y="2272"/>
                  </a:lnTo>
                  <a:cubicBezTo>
                    <a:pt x="7329" y="2146"/>
                    <a:pt x="7212" y="2029"/>
                    <a:pt x="7076" y="1939"/>
                  </a:cubicBezTo>
                  <a:cubicBezTo>
                    <a:pt x="6932" y="1867"/>
                    <a:pt x="6788" y="1822"/>
                    <a:pt x="6653" y="1786"/>
                  </a:cubicBezTo>
                  <a:cubicBezTo>
                    <a:pt x="6509" y="1750"/>
                    <a:pt x="6364" y="1723"/>
                    <a:pt x="6238" y="1686"/>
                  </a:cubicBezTo>
                  <a:cubicBezTo>
                    <a:pt x="6165" y="1667"/>
                    <a:pt x="6091" y="1645"/>
                    <a:pt x="6018" y="1620"/>
                  </a:cubicBezTo>
                  <a:lnTo>
                    <a:pt x="6018" y="1620"/>
                  </a:lnTo>
                  <a:cubicBezTo>
                    <a:pt x="6036" y="1551"/>
                    <a:pt x="6064" y="1489"/>
                    <a:pt x="6103" y="1434"/>
                  </a:cubicBezTo>
                  <a:cubicBezTo>
                    <a:pt x="6150" y="1363"/>
                    <a:pt x="6225" y="1313"/>
                    <a:pt x="6322" y="1277"/>
                  </a:cubicBezTo>
                  <a:lnTo>
                    <a:pt x="6322" y="1277"/>
                  </a:lnTo>
                  <a:cubicBezTo>
                    <a:pt x="7604" y="1421"/>
                    <a:pt x="8886" y="1608"/>
                    <a:pt x="10159" y="1813"/>
                  </a:cubicBezTo>
                  <a:cubicBezTo>
                    <a:pt x="11448" y="2020"/>
                    <a:pt x="12728" y="2245"/>
                    <a:pt x="14017" y="2462"/>
                  </a:cubicBezTo>
                  <a:cubicBezTo>
                    <a:pt x="15306" y="2678"/>
                    <a:pt x="16595" y="2912"/>
                    <a:pt x="17884" y="3138"/>
                  </a:cubicBezTo>
                  <a:cubicBezTo>
                    <a:pt x="19154" y="3370"/>
                    <a:pt x="20433" y="3603"/>
                    <a:pt x="21703" y="3844"/>
                  </a:cubicBezTo>
                  <a:lnTo>
                    <a:pt x="21703" y="3844"/>
                  </a:lnTo>
                  <a:cubicBezTo>
                    <a:pt x="21913" y="3991"/>
                    <a:pt x="22119" y="4142"/>
                    <a:pt x="22355" y="4255"/>
                  </a:cubicBezTo>
                  <a:cubicBezTo>
                    <a:pt x="22481" y="4319"/>
                    <a:pt x="22616" y="4382"/>
                    <a:pt x="22761" y="4409"/>
                  </a:cubicBezTo>
                  <a:cubicBezTo>
                    <a:pt x="22905" y="4436"/>
                    <a:pt x="23040" y="4445"/>
                    <a:pt x="23184" y="4445"/>
                  </a:cubicBezTo>
                  <a:cubicBezTo>
                    <a:pt x="23329" y="4445"/>
                    <a:pt x="23482" y="4427"/>
                    <a:pt x="23626" y="4364"/>
                  </a:cubicBezTo>
                  <a:cubicBezTo>
                    <a:pt x="23698" y="4337"/>
                    <a:pt x="23761" y="4291"/>
                    <a:pt x="23824" y="4228"/>
                  </a:cubicBezTo>
                  <a:cubicBezTo>
                    <a:pt x="23878" y="4174"/>
                    <a:pt x="23923" y="4120"/>
                    <a:pt x="23968" y="4057"/>
                  </a:cubicBezTo>
                  <a:cubicBezTo>
                    <a:pt x="24140" y="3805"/>
                    <a:pt x="24221" y="3534"/>
                    <a:pt x="24311" y="3255"/>
                  </a:cubicBezTo>
                  <a:cubicBezTo>
                    <a:pt x="24311" y="3246"/>
                    <a:pt x="24320" y="3237"/>
                    <a:pt x="24320" y="3228"/>
                  </a:cubicBezTo>
                  <a:cubicBezTo>
                    <a:pt x="24329" y="3138"/>
                    <a:pt x="24266" y="3057"/>
                    <a:pt x="24176" y="3039"/>
                  </a:cubicBezTo>
                  <a:lnTo>
                    <a:pt x="24149" y="3039"/>
                  </a:lnTo>
                  <a:lnTo>
                    <a:pt x="19588" y="2317"/>
                  </a:lnTo>
                  <a:lnTo>
                    <a:pt x="15018" y="1587"/>
                  </a:lnTo>
                  <a:lnTo>
                    <a:pt x="10457" y="839"/>
                  </a:lnTo>
                  <a:cubicBezTo>
                    <a:pt x="8942" y="578"/>
                    <a:pt x="7419" y="325"/>
                    <a:pt x="5914" y="10"/>
                  </a:cubicBezTo>
                  <a:lnTo>
                    <a:pt x="58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852475" y="2004425"/>
              <a:ext cx="33600" cy="150775"/>
            </a:xfrm>
            <a:custGeom>
              <a:avLst/>
              <a:gdLst/>
              <a:ahLst/>
              <a:cxnLst/>
              <a:rect l="l" t="t" r="r" b="b"/>
              <a:pathLst>
                <a:path w="1344" h="6031" extrusionOk="0">
                  <a:moveTo>
                    <a:pt x="1154" y="0"/>
                  </a:moveTo>
                  <a:cubicBezTo>
                    <a:pt x="1046" y="0"/>
                    <a:pt x="956" y="91"/>
                    <a:pt x="947" y="199"/>
                  </a:cubicBezTo>
                  <a:cubicBezTo>
                    <a:pt x="938" y="676"/>
                    <a:pt x="893" y="1145"/>
                    <a:pt x="829" y="1614"/>
                  </a:cubicBezTo>
                  <a:cubicBezTo>
                    <a:pt x="775" y="2083"/>
                    <a:pt x="685" y="2542"/>
                    <a:pt x="604" y="3011"/>
                  </a:cubicBezTo>
                  <a:cubicBezTo>
                    <a:pt x="442" y="3939"/>
                    <a:pt x="253" y="4868"/>
                    <a:pt x="18" y="5787"/>
                  </a:cubicBezTo>
                  <a:cubicBezTo>
                    <a:pt x="18" y="5796"/>
                    <a:pt x="9" y="5805"/>
                    <a:pt x="9" y="5814"/>
                  </a:cubicBezTo>
                  <a:cubicBezTo>
                    <a:pt x="0" y="5923"/>
                    <a:pt x="81" y="6022"/>
                    <a:pt x="189" y="6031"/>
                  </a:cubicBezTo>
                  <a:cubicBezTo>
                    <a:pt x="298" y="6031"/>
                    <a:pt x="388" y="5959"/>
                    <a:pt x="397" y="5850"/>
                  </a:cubicBezTo>
                  <a:cubicBezTo>
                    <a:pt x="478" y="4904"/>
                    <a:pt x="604" y="3967"/>
                    <a:pt x="748" y="3029"/>
                  </a:cubicBezTo>
                  <a:cubicBezTo>
                    <a:pt x="820" y="2569"/>
                    <a:pt x="893" y="2101"/>
                    <a:pt x="992" y="1641"/>
                  </a:cubicBezTo>
                  <a:cubicBezTo>
                    <a:pt x="1082" y="1172"/>
                    <a:pt x="1190" y="713"/>
                    <a:pt x="1334" y="262"/>
                  </a:cubicBezTo>
                  <a:cubicBezTo>
                    <a:pt x="1343" y="244"/>
                    <a:pt x="1343" y="226"/>
                    <a:pt x="1343" y="208"/>
                  </a:cubicBezTo>
                  <a:cubicBezTo>
                    <a:pt x="1343" y="100"/>
                    <a:pt x="1262" y="9"/>
                    <a:pt x="11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928625" y="2002400"/>
              <a:ext cx="26175" cy="4300"/>
            </a:xfrm>
            <a:custGeom>
              <a:avLst/>
              <a:gdLst/>
              <a:ahLst/>
              <a:cxnLst/>
              <a:rect l="l" t="t" r="r" b="b"/>
              <a:pathLst>
                <a:path w="1047" h="172" fill="none" extrusionOk="0">
                  <a:moveTo>
                    <a:pt x="1" y="0"/>
                  </a:moveTo>
                  <a:lnTo>
                    <a:pt x="1046" y="172"/>
                  </a:lnTo>
                </a:path>
              </a:pathLst>
            </a:custGeom>
            <a:noFill/>
            <a:ln w="9700" cap="rnd" cmpd="sng">
              <a:solidFill>
                <a:srgbClr val="42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897300" y="2012750"/>
              <a:ext cx="98050" cy="16475"/>
            </a:xfrm>
            <a:custGeom>
              <a:avLst/>
              <a:gdLst/>
              <a:ahLst/>
              <a:cxnLst/>
              <a:rect l="l" t="t" r="r" b="b"/>
              <a:pathLst>
                <a:path w="3922" h="659" fill="none" extrusionOk="0">
                  <a:moveTo>
                    <a:pt x="1" y="1"/>
                  </a:moveTo>
                  <a:lnTo>
                    <a:pt x="3922" y="659"/>
                  </a:lnTo>
                </a:path>
              </a:pathLst>
            </a:custGeom>
            <a:noFill/>
            <a:ln w="9700" cap="rnd" cmpd="sng">
              <a:solidFill>
                <a:srgbClr val="42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39;p2"/>
          <p:cNvGrpSpPr/>
          <p:nvPr/>
        </p:nvGrpSpPr>
        <p:grpSpPr>
          <a:xfrm rot="-375097">
            <a:off x="1228557" y="-253382"/>
            <a:ext cx="711742" cy="793298"/>
            <a:chOff x="6554696" y="509501"/>
            <a:chExt cx="711709" cy="793261"/>
          </a:xfrm>
        </p:grpSpPr>
        <p:sp>
          <p:nvSpPr>
            <p:cNvPr id="40" name="Google Shape;40;p2"/>
            <p:cNvSpPr/>
            <p:nvPr/>
          </p:nvSpPr>
          <p:spPr>
            <a:xfrm>
              <a:off x="6560695" y="516700"/>
              <a:ext cx="696978" cy="779230"/>
            </a:xfrm>
            <a:custGeom>
              <a:avLst/>
              <a:gdLst/>
              <a:ahLst/>
              <a:cxnLst/>
              <a:rect l="l" t="t" r="r" b="b"/>
              <a:pathLst>
                <a:path w="20913" h="23381" extrusionOk="0">
                  <a:moveTo>
                    <a:pt x="4201" y="1"/>
                  </a:moveTo>
                  <a:cubicBezTo>
                    <a:pt x="1903" y="1"/>
                    <a:pt x="28" y="1866"/>
                    <a:pt x="28" y="4165"/>
                  </a:cubicBezTo>
                  <a:lnTo>
                    <a:pt x="1" y="17073"/>
                  </a:lnTo>
                  <a:cubicBezTo>
                    <a:pt x="1" y="18903"/>
                    <a:pt x="1190" y="20516"/>
                    <a:pt x="2930" y="21057"/>
                  </a:cubicBezTo>
                  <a:lnTo>
                    <a:pt x="9736" y="23193"/>
                  </a:lnTo>
                  <a:cubicBezTo>
                    <a:pt x="10143" y="23318"/>
                    <a:pt x="10563" y="23381"/>
                    <a:pt x="10982" y="23381"/>
                  </a:cubicBezTo>
                  <a:cubicBezTo>
                    <a:pt x="11444" y="23381"/>
                    <a:pt x="11906" y="23304"/>
                    <a:pt x="12350" y="23148"/>
                  </a:cubicBezTo>
                  <a:lnTo>
                    <a:pt x="18092" y="21147"/>
                  </a:lnTo>
                  <a:cubicBezTo>
                    <a:pt x="19759" y="20570"/>
                    <a:pt x="20886" y="18993"/>
                    <a:pt x="20886" y="17217"/>
                  </a:cubicBezTo>
                  <a:lnTo>
                    <a:pt x="20913" y="4201"/>
                  </a:lnTo>
                  <a:cubicBezTo>
                    <a:pt x="20913" y="1903"/>
                    <a:pt x="19047" y="28"/>
                    <a:pt x="16748" y="28"/>
                  </a:cubicBezTo>
                  <a:lnTo>
                    <a:pt x="420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6554696" y="509501"/>
              <a:ext cx="711709" cy="793261"/>
            </a:xfrm>
            <a:custGeom>
              <a:avLst/>
              <a:gdLst/>
              <a:ahLst/>
              <a:cxnLst/>
              <a:rect l="l" t="t" r="r" b="b"/>
              <a:pathLst>
                <a:path w="21355" h="23802" extrusionOk="0">
                  <a:moveTo>
                    <a:pt x="5138" y="442"/>
                  </a:moveTo>
                  <a:lnTo>
                    <a:pt x="7572" y="451"/>
                  </a:lnTo>
                  <a:lnTo>
                    <a:pt x="12440" y="469"/>
                  </a:lnTo>
                  <a:lnTo>
                    <a:pt x="14873" y="469"/>
                  </a:lnTo>
                  <a:lnTo>
                    <a:pt x="16090" y="478"/>
                  </a:lnTo>
                  <a:cubicBezTo>
                    <a:pt x="16249" y="478"/>
                    <a:pt x="16412" y="477"/>
                    <a:pt x="16574" y="477"/>
                  </a:cubicBezTo>
                  <a:cubicBezTo>
                    <a:pt x="16817" y="477"/>
                    <a:pt x="17058" y="480"/>
                    <a:pt x="17280" y="496"/>
                  </a:cubicBezTo>
                  <a:cubicBezTo>
                    <a:pt x="17659" y="541"/>
                    <a:pt x="18037" y="622"/>
                    <a:pt x="18389" y="766"/>
                  </a:cubicBezTo>
                  <a:cubicBezTo>
                    <a:pt x="18740" y="920"/>
                    <a:pt x="19083" y="1109"/>
                    <a:pt x="19380" y="1352"/>
                  </a:cubicBezTo>
                  <a:cubicBezTo>
                    <a:pt x="19669" y="1596"/>
                    <a:pt x="19939" y="1866"/>
                    <a:pt x="20155" y="2191"/>
                  </a:cubicBezTo>
                  <a:cubicBezTo>
                    <a:pt x="20363" y="2506"/>
                    <a:pt x="20534" y="2849"/>
                    <a:pt x="20651" y="3209"/>
                  </a:cubicBezTo>
                  <a:cubicBezTo>
                    <a:pt x="20759" y="3579"/>
                    <a:pt x="20832" y="3948"/>
                    <a:pt x="20832" y="4336"/>
                  </a:cubicBezTo>
                  <a:cubicBezTo>
                    <a:pt x="20841" y="4733"/>
                    <a:pt x="20832" y="5147"/>
                    <a:pt x="20832" y="5544"/>
                  </a:cubicBezTo>
                  <a:lnTo>
                    <a:pt x="20841" y="7978"/>
                  </a:lnTo>
                  <a:lnTo>
                    <a:pt x="20850" y="12845"/>
                  </a:lnTo>
                  <a:lnTo>
                    <a:pt x="20850" y="15279"/>
                  </a:lnTo>
                  <a:lnTo>
                    <a:pt x="20850" y="16496"/>
                  </a:lnTo>
                  <a:lnTo>
                    <a:pt x="20850" y="17109"/>
                  </a:lnTo>
                  <a:lnTo>
                    <a:pt x="20859" y="17406"/>
                  </a:lnTo>
                  <a:lnTo>
                    <a:pt x="20841" y="17704"/>
                  </a:lnTo>
                  <a:cubicBezTo>
                    <a:pt x="20795" y="18470"/>
                    <a:pt x="20516" y="19218"/>
                    <a:pt x="20047" y="19831"/>
                  </a:cubicBezTo>
                  <a:cubicBezTo>
                    <a:pt x="19579" y="20453"/>
                    <a:pt x="18930" y="20921"/>
                    <a:pt x="18208" y="21183"/>
                  </a:cubicBezTo>
                  <a:lnTo>
                    <a:pt x="13602" y="22769"/>
                  </a:lnTo>
                  <a:lnTo>
                    <a:pt x="12458" y="23175"/>
                  </a:lnTo>
                  <a:cubicBezTo>
                    <a:pt x="12088" y="23292"/>
                    <a:pt x="11709" y="23364"/>
                    <a:pt x="11322" y="23382"/>
                  </a:cubicBezTo>
                  <a:cubicBezTo>
                    <a:pt x="11267" y="23385"/>
                    <a:pt x="11211" y="23386"/>
                    <a:pt x="11156" y="23386"/>
                  </a:cubicBezTo>
                  <a:cubicBezTo>
                    <a:pt x="10830" y="23386"/>
                    <a:pt x="10500" y="23342"/>
                    <a:pt x="10177" y="23265"/>
                  </a:cubicBezTo>
                  <a:cubicBezTo>
                    <a:pt x="9997" y="23211"/>
                    <a:pt x="9798" y="23148"/>
                    <a:pt x="9609" y="23085"/>
                  </a:cubicBezTo>
                  <a:lnTo>
                    <a:pt x="9023" y="22905"/>
                  </a:lnTo>
                  <a:lnTo>
                    <a:pt x="4381" y="21453"/>
                  </a:lnTo>
                  <a:lnTo>
                    <a:pt x="3218" y="21093"/>
                  </a:lnTo>
                  <a:cubicBezTo>
                    <a:pt x="2849" y="20976"/>
                    <a:pt x="2497" y="20813"/>
                    <a:pt x="2173" y="20597"/>
                  </a:cubicBezTo>
                  <a:cubicBezTo>
                    <a:pt x="1542" y="20173"/>
                    <a:pt x="1001" y="19578"/>
                    <a:pt x="676" y="18866"/>
                  </a:cubicBezTo>
                  <a:cubicBezTo>
                    <a:pt x="505" y="18515"/>
                    <a:pt x="397" y="18136"/>
                    <a:pt x="343" y="17749"/>
                  </a:cubicBezTo>
                  <a:cubicBezTo>
                    <a:pt x="298" y="17361"/>
                    <a:pt x="316" y="16955"/>
                    <a:pt x="316" y="16550"/>
                  </a:cubicBezTo>
                  <a:lnTo>
                    <a:pt x="334" y="14116"/>
                  </a:lnTo>
                  <a:lnTo>
                    <a:pt x="388" y="9248"/>
                  </a:lnTo>
                  <a:cubicBezTo>
                    <a:pt x="397" y="7626"/>
                    <a:pt x="406" y="6003"/>
                    <a:pt x="415" y="4381"/>
                  </a:cubicBezTo>
                  <a:cubicBezTo>
                    <a:pt x="424" y="3993"/>
                    <a:pt x="478" y="3606"/>
                    <a:pt x="586" y="3245"/>
                  </a:cubicBezTo>
                  <a:cubicBezTo>
                    <a:pt x="703" y="2876"/>
                    <a:pt x="866" y="2524"/>
                    <a:pt x="1082" y="2200"/>
                  </a:cubicBezTo>
                  <a:cubicBezTo>
                    <a:pt x="1298" y="1884"/>
                    <a:pt x="1551" y="1596"/>
                    <a:pt x="1848" y="1343"/>
                  </a:cubicBezTo>
                  <a:cubicBezTo>
                    <a:pt x="2155" y="1109"/>
                    <a:pt x="2479" y="902"/>
                    <a:pt x="2831" y="748"/>
                  </a:cubicBezTo>
                  <a:cubicBezTo>
                    <a:pt x="3191" y="604"/>
                    <a:pt x="3561" y="505"/>
                    <a:pt x="3948" y="460"/>
                  </a:cubicBezTo>
                  <a:cubicBezTo>
                    <a:pt x="4039" y="451"/>
                    <a:pt x="4138" y="451"/>
                    <a:pt x="4237" y="442"/>
                  </a:cubicBezTo>
                  <a:close/>
                  <a:moveTo>
                    <a:pt x="4381" y="0"/>
                  </a:moveTo>
                  <a:lnTo>
                    <a:pt x="4219" y="9"/>
                  </a:lnTo>
                  <a:cubicBezTo>
                    <a:pt x="4111" y="18"/>
                    <a:pt x="4003" y="18"/>
                    <a:pt x="3894" y="27"/>
                  </a:cubicBezTo>
                  <a:cubicBezTo>
                    <a:pt x="3471" y="81"/>
                    <a:pt x="3056" y="190"/>
                    <a:pt x="2668" y="352"/>
                  </a:cubicBezTo>
                  <a:cubicBezTo>
                    <a:pt x="2272" y="523"/>
                    <a:pt x="1911" y="748"/>
                    <a:pt x="1578" y="1019"/>
                  </a:cubicBezTo>
                  <a:cubicBezTo>
                    <a:pt x="1253" y="1289"/>
                    <a:pt x="965" y="1614"/>
                    <a:pt x="731" y="1965"/>
                  </a:cubicBezTo>
                  <a:cubicBezTo>
                    <a:pt x="496" y="2326"/>
                    <a:pt x="316" y="2713"/>
                    <a:pt x="190" y="3119"/>
                  </a:cubicBezTo>
                  <a:cubicBezTo>
                    <a:pt x="63" y="3534"/>
                    <a:pt x="9" y="3957"/>
                    <a:pt x="0" y="4381"/>
                  </a:cubicBezTo>
                  <a:cubicBezTo>
                    <a:pt x="0" y="6003"/>
                    <a:pt x="0" y="7626"/>
                    <a:pt x="9" y="9248"/>
                  </a:cubicBezTo>
                  <a:lnTo>
                    <a:pt x="54" y="14116"/>
                  </a:lnTo>
                  <a:lnTo>
                    <a:pt x="54" y="16550"/>
                  </a:lnTo>
                  <a:lnTo>
                    <a:pt x="54" y="17154"/>
                  </a:lnTo>
                  <a:cubicBezTo>
                    <a:pt x="54" y="17253"/>
                    <a:pt x="54" y="17361"/>
                    <a:pt x="63" y="17469"/>
                  </a:cubicBezTo>
                  <a:cubicBezTo>
                    <a:pt x="63" y="17568"/>
                    <a:pt x="72" y="17676"/>
                    <a:pt x="81" y="17776"/>
                  </a:cubicBezTo>
                  <a:cubicBezTo>
                    <a:pt x="127" y="18190"/>
                    <a:pt x="217" y="18605"/>
                    <a:pt x="370" y="19002"/>
                  </a:cubicBezTo>
                  <a:cubicBezTo>
                    <a:pt x="676" y="19786"/>
                    <a:pt x="1226" y="20489"/>
                    <a:pt x="1947" y="20949"/>
                  </a:cubicBezTo>
                  <a:cubicBezTo>
                    <a:pt x="2299" y="21183"/>
                    <a:pt x="2696" y="21363"/>
                    <a:pt x="3092" y="21489"/>
                  </a:cubicBezTo>
                  <a:lnTo>
                    <a:pt x="4255" y="21859"/>
                  </a:lnTo>
                  <a:lnTo>
                    <a:pt x="8897" y="23310"/>
                  </a:lnTo>
                  <a:lnTo>
                    <a:pt x="9483" y="23490"/>
                  </a:lnTo>
                  <a:cubicBezTo>
                    <a:pt x="9672" y="23554"/>
                    <a:pt x="9862" y="23617"/>
                    <a:pt x="10078" y="23671"/>
                  </a:cubicBezTo>
                  <a:cubicBezTo>
                    <a:pt x="10418" y="23761"/>
                    <a:pt x="10777" y="23801"/>
                    <a:pt x="11133" y="23801"/>
                  </a:cubicBezTo>
                  <a:cubicBezTo>
                    <a:pt x="11202" y="23801"/>
                    <a:pt x="11271" y="23800"/>
                    <a:pt x="11340" y="23797"/>
                  </a:cubicBezTo>
                  <a:cubicBezTo>
                    <a:pt x="11764" y="23779"/>
                    <a:pt x="12187" y="23698"/>
                    <a:pt x="12593" y="23563"/>
                  </a:cubicBezTo>
                  <a:lnTo>
                    <a:pt x="13738" y="23157"/>
                  </a:lnTo>
                  <a:lnTo>
                    <a:pt x="18335" y="21552"/>
                  </a:lnTo>
                  <a:cubicBezTo>
                    <a:pt x="19137" y="21273"/>
                    <a:pt x="19858" y="20759"/>
                    <a:pt x="20372" y="20083"/>
                  </a:cubicBezTo>
                  <a:cubicBezTo>
                    <a:pt x="20895" y="19407"/>
                    <a:pt x="21210" y="18578"/>
                    <a:pt x="21273" y="17731"/>
                  </a:cubicBezTo>
                  <a:lnTo>
                    <a:pt x="21282" y="17406"/>
                  </a:lnTo>
                  <a:lnTo>
                    <a:pt x="21282" y="17109"/>
                  </a:lnTo>
                  <a:lnTo>
                    <a:pt x="21291" y="16496"/>
                  </a:lnTo>
                  <a:lnTo>
                    <a:pt x="21291" y="15279"/>
                  </a:lnTo>
                  <a:lnTo>
                    <a:pt x="21309" y="12845"/>
                  </a:lnTo>
                  <a:lnTo>
                    <a:pt x="21327" y="7978"/>
                  </a:lnTo>
                  <a:lnTo>
                    <a:pt x="21345" y="5544"/>
                  </a:lnTo>
                  <a:cubicBezTo>
                    <a:pt x="21345" y="5138"/>
                    <a:pt x="21354" y="4742"/>
                    <a:pt x="21345" y="4327"/>
                  </a:cubicBezTo>
                  <a:cubicBezTo>
                    <a:pt x="21336" y="3894"/>
                    <a:pt x="21255" y="3471"/>
                    <a:pt x="21129" y="3056"/>
                  </a:cubicBezTo>
                  <a:cubicBezTo>
                    <a:pt x="20994" y="2650"/>
                    <a:pt x="20795" y="2263"/>
                    <a:pt x="20561" y="1911"/>
                  </a:cubicBezTo>
                  <a:cubicBezTo>
                    <a:pt x="20309" y="1551"/>
                    <a:pt x="20011" y="1244"/>
                    <a:pt x="19678" y="974"/>
                  </a:cubicBezTo>
                  <a:cubicBezTo>
                    <a:pt x="19344" y="694"/>
                    <a:pt x="18966" y="487"/>
                    <a:pt x="18569" y="325"/>
                  </a:cubicBezTo>
                  <a:cubicBezTo>
                    <a:pt x="18172" y="153"/>
                    <a:pt x="17749" y="72"/>
                    <a:pt x="17325" y="18"/>
                  </a:cubicBezTo>
                  <a:cubicBezTo>
                    <a:pt x="17109" y="5"/>
                    <a:pt x="16901" y="2"/>
                    <a:pt x="16698" y="2"/>
                  </a:cubicBezTo>
                  <a:cubicBezTo>
                    <a:pt x="16596" y="2"/>
                    <a:pt x="16494" y="3"/>
                    <a:pt x="16393" y="3"/>
                  </a:cubicBezTo>
                  <a:cubicBezTo>
                    <a:pt x="16292" y="3"/>
                    <a:pt x="16192" y="2"/>
                    <a:pt x="160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" name="Google Shape;42;p2"/>
          <p:cNvGrpSpPr/>
          <p:nvPr/>
        </p:nvGrpSpPr>
        <p:grpSpPr>
          <a:xfrm rot="807122">
            <a:off x="809300" y="4708652"/>
            <a:ext cx="2497551" cy="2401906"/>
            <a:chOff x="1857000" y="3245400"/>
            <a:chExt cx="1233825" cy="1186575"/>
          </a:xfrm>
        </p:grpSpPr>
        <p:sp>
          <p:nvSpPr>
            <p:cNvPr id="43" name="Google Shape;43;p2"/>
            <p:cNvSpPr/>
            <p:nvPr/>
          </p:nvSpPr>
          <p:spPr>
            <a:xfrm>
              <a:off x="2513000" y="4148825"/>
              <a:ext cx="463125" cy="272250"/>
            </a:xfrm>
            <a:custGeom>
              <a:avLst/>
              <a:gdLst/>
              <a:ahLst/>
              <a:cxnLst/>
              <a:rect l="l" t="t" r="r" b="b"/>
              <a:pathLst>
                <a:path w="18525" h="10890" extrusionOk="0">
                  <a:moveTo>
                    <a:pt x="12728" y="1"/>
                  </a:moveTo>
                  <a:cubicBezTo>
                    <a:pt x="12377" y="28"/>
                    <a:pt x="11899" y="1641"/>
                    <a:pt x="11664" y="2065"/>
                  </a:cubicBezTo>
                  <a:cubicBezTo>
                    <a:pt x="10979" y="3318"/>
                    <a:pt x="10015" y="4435"/>
                    <a:pt x="9005" y="5418"/>
                  </a:cubicBezTo>
                  <a:cubicBezTo>
                    <a:pt x="6527" y="7843"/>
                    <a:pt x="3263" y="9754"/>
                    <a:pt x="0" y="10889"/>
                  </a:cubicBezTo>
                  <a:cubicBezTo>
                    <a:pt x="5192" y="10331"/>
                    <a:pt x="10556" y="9114"/>
                    <a:pt x="15144" y="6626"/>
                  </a:cubicBezTo>
                  <a:cubicBezTo>
                    <a:pt x="16685" y="5788"/>
                    <a:pt x="17578" y="5409"/>
                    <a:pt x="18524" y="4066"/>
                  </a:cubicBezTo>
                  <a:cubicBezTo>
                    <a:pt x="17623" y="3976"/>
                    <a:pt x="17064" y="3038"/>
                    <a:pt x="16189" y="2651"/>
                  </a:cubicBezTo>
                  <a:cubicBezTo>
                    <a:pt x="15928" y="2543"/>
                    <a:pt x="12728" y="1"/>
                    <a:pt x="127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2508725" y="4143800"/>
              <a:ext cx="474150" cy="281125"/>
            </a:xfrm>
            <a:custGeom>
              <a:avLst/>
              <a:gdLst/>
              <a:ahLst/>
              <a:cxnLst/>
              <a:rect l="l" t="t" r="r" b="b"/>
              <a:pathLst>
                <a:path w="18966" h="11245" extrusionOk="0">
                  <a:moveTo>
                    <a:pt x="12884" y="443"/>
                  </a:moveTo>
                  <a:lnTo>
                    <a:pt x="14486" y="1707"/>
                  </a:lnTo>
                  <a:lnTo>
                    <a:pt x="15351" y="2383"/>
                  </a:lnTo>
                  <a:lnTo>
                    <a:pt x="15793" y="2716"/>
                  </a:lnTo>
                  <a:lnTo>
                    <a:pt x="16018" y="2879"/>
                  </a:lnTo>
                  <a:lnTo>
                    <a:pt x="16135" y="2960"/>
                  </a:lnTo>
                  <a:lnTo>
                    <a:pt x="16198" y="2996"/>
                  </a:lnTo>
                  <a:lnTo>
                    <a:pt x="16225" y="3023"/>
                  </a:lnTo>
                  <a:lnTo>
                    <a:pt x="16279" y="3050"/>
                  </a:lnTo>
                  <a:cubicBezTo>
                    <a:pt x="16469" y="3131"/>
                    <a:pt x="16649" y="3248"/>
                    <a:pt x="16820" y="3393"/>
                  </a:cubicBezTo>
                  <a:cubicBezTo>
                    <a:pt x="16991" y="3528"/>
                    <a:pt x="17163" y="3681"/>
                    <a:pt x="17334" y="3834"/>
                  </a:cubicBezTo>
                  <a:cubicBezTo>
                    <a:pt x="17514" y="3987"/>
                    <a:pt x="17703" y="4141"/>
                    <a:pt x="17920" y="4267"/>
                  </a:cubicBezTo>
                  <a:cubicBezTo>
                    <a:pt x="18030" y="4333"/>
                    <a:pt x="18147" y="4389"/>
                    <a:pt x="18270" y="4431"/>
                  </a:cubicBezTo>
                  <a:lnTo>
                    <a:pt x="18270" y="4431"/>
                  </a:lnTo>
                  <a:cubicBezTo>
                    <a:pt x="18099" y="4651"/>
                    <a:pt x="17917" y="4859"/>
                    <a:pt x="17713" y="5051"/>
                  </a:cubicBezTo>
                  <a:cubicBezTo>
                    <a:pt x="17424" y="5321"/>
                    <a:pt x="17100" y="5565"/>
                    <a:pt x="16757" y="5790"/>
                  </a:cubicBezTo>
                  <a:cubicBezTo>
                    <a:pt x="16415" y="6007"/>
                    <a:pt x="16045" y="6214"/>
                    <a:pt x="15684" y="6412"/>
                  </a:cubicBezTo>
                  <a:cubicBezTo>
                    <a:pt x="15315" y="6619"/>
                    <a:pt x="14945" y="6818"/>
                    <a:pt x="14585" y="7016"/>
                  </a:cubicBezTo>
                  <a:cubicBezTo>
                    <a:pt x="13106" y="7791"/>
                    <a:pt x="11547" y="8413"/>
                    <a:pt x="9961" y="8927"/>
                  </a:cubicBezTo>
                  <a:cubicBezTo>
                    <a:pt x="8374" y="9450"/>
                    <a:pt x="6752" y="9846"/>
                    <a:pt x="5111" y="10180"/>
                  </a:cubicBezTo>
                  <a:cubicBezTo>
                    <a:pt x="3896" y="10420"/>
                    <a:pt x="2671" y="10616"/>
                    <a:pt x="1444" y="10775"/>
                  </a:cubicBezTo>
                  <a:lnTo>
                    <a:pt x="1444" y="10775"/>
                  </a:lnTo>
                  <a:cubicBezTo>
                    <a:pt x="2382" y="10395"/>
                    <a:pt x="3302" y="9962"/>
                    <a:pt x="4192" y="9477"/>
                  </a:cubicBezTo>
                  <a:cubicBezTo>
                    <a:pt x="5463" y="8783"/>
                    <a:pt x="6670" y="7981"/>
                    <a:pt x="7806" y="7070"/>
                  </a:cubicBezTo>
                  <a:cubicBezTo>
                    <a:pt x="8933" y="6160"/>
                    <a:pt x="9979" y="5150"/>
                    <a:pt x="10898" y="4005"/>
                  </a:cubicBezTo>
                  <a:cubicBezTo>
                    <a:pt x="11123" y="3726"/>
                    <a:pt x="11340" y="3429"/>
                    <a:pt x="11538" y="3122"/>
                  </a:cubicBezTo>
                  <a:cubicBezTo>
                    <a:pt x="11646" y="2969"/>
                    <a:pt x="11736" y="2816"/>
                    <a:pt x="11835" y="2662"/>
                  </a:cubicBezTo>
                  <a:cubicBezTo>
                    <a:pt x="11881" y="2581"/>
                    <a:pt x="11926" y="2500"/>
                    <a:pt x="11971" y="2419"/>
                  </a:cubicBezTo>
                  <a:lnTo>
                    <a:pt x="12007" y="2356"/>
                  </a:lnTo>
                  <a:lnTo>
                    <a:pt x="12043" y="2293"/>
                  </a:lnTo>
                  <a:cubicBezTo>
                    <a:pt x="12061" y="2248"/>
                    <a:pt x="12079" y="2203"/>
                    <a:pt x="12097" y="2158"/>
                  </a:cubicBezTo>
                  <a:cubicBezTo>
                    <a:pt x="12241" y="1824"/>
                    <a:pt x="12367" y="1482"/>
                    <a:pt x="12502" y="1157"/>
                  </a:cubicBezTo>
                  <a:cubicBezTo>
                    <a:pt x="12575" y="995"/>
                    <a:pt x="12647" y="833"/>
                    <a:pt x="12728" y="688"/>
                  </a:cubicBezTo>
                  <a:cubicBezTo>
                    <a:pt x="12764" y="616"/>
                    <a:pt x="12809" y="544"/>
                    <a:pt x="12854" y="481"/>
                  </a:cubicBezTo>
                  <a:cubicBezTo>
                    <a:pt x="12863" y="468"/>
                    <a:pt x="12874" y="455"/>
                    <a:pt x="12884" y="443"/>
                  </a:cubicBezTo>
                  <a:close/>
                  <a:moveTo>
                    <a:pt x="12906" y="1"/>
                  </a:moveTo>
                  <a:cubicBezTo>
                    <a:pt x="12897" y="1"/>
                    <a:pt x="12889" y="2"/>
                    <a:pt x="12881" y="3"/>
                  </a:cubicBezTo>
                  <a:cubicBezTo>
                    <a:pt x="12755" y="21"/>
                    <a:pt x="12701" y="75"/>
                    <a:pt x="12647" y="120"/>
                  </a:cubicBezTo>
                  <a:cubicBezTo>
                    <a:pt x="12602" y="157"/>
                    <a:pt x="12566" y="202"/>
                    <a:pt x="12539" y="247"/>
                  </a:cubicBezTo>
                  <a:cubicBezTo>
                    <a:pt x="12475" y="337"/>
                    <a:pt x="12421" y="418"/>
                    <a:pt x="12376" y="499"/>
                  </a:cubicBezTo>
                  <a:cubicBezTo>
                    <a:pt x="12286" y="670"/>
                    <a:pt x="12214" y="842"/>
                    <a:pt x="12142" y="1004"/>
                  </a:cubicBezTo>
                  <a:cubicBezTo>
                    <a:pt x="12007" y="1346"/>
                    <a:pt x="11881" y="1689"/>
                    <a:pt x="11745" y="2013"/>
                  </a:cubicBezTo>
                  <a:lnTo>
                    <a:pt x="11691" y="2122"/>
                  </a:lnTo>
                  <a:lnTo>
                    <a:pt x="11673" y="2176"/>
                  </a:lnTo>
                  <a:lnTo>
                    <a:pt x="11637" y="2239"/>
                  </a:lnTo>
                  <a:cubicBezTo>
                    <a:pt x="11592" y="2311"/>
                    <a:pt x="11556" y="2392"/>
                    <a:pt x="11502" y="2464"/>
                  </a:cubicBezTo>
                  <a:cubicBezTo>
                    <a:pt x="11421" y="2617"/>
                    <a:pt x="11322" y="2771"/>
                    <a:pt x="11222" y="2915"/>
                  </a:cubicBezTo>
                  <a:cubicBezTo>
                    <a:pt x="11033" y="3212"/>
                    <a:pt x="10826" y="3501"/>
                    <a:pt x="10601" y="3780"/>
                  </a:cubicBezTo>
                  <a:cubicBezTo>
                    <a:pt x="9717" y="4889"/>
                    <a:pt x="8690" y="5898"/>
                    <a:pt x="7590" y="6800"/>
                  </a:cubicBezTo>
                  <a:cubicBezTo>
                    <a:pt x="6472" y="7701"/>
                    <a:pt x="5282" y="8503"/>
                    <a:pt x="4029" y="9188"/>
                  </a:cubicBezTo>
                  <a:cubicBezTo>
                    <a:pt x="2776" y="9883"/>
                    <a:pt x="1469" y="10459"/>
                    <a:pt x="117" y="10937"/>
                  </a:cubicBezTo>
                  <a:cubicBezTo>
                    <a:pt x="45" y="10964"/>
                    <a:pt x="0" y="11027"/>
                    <a:pt x="9" y="11108"/>
                  </a:cubicBezTo>
                  <a:cubicBezTo>
                    <a:pt x="18" y="11184"/>
                    <a:pt x="89" y="11244"/>
                    <a:pt x="172" y="11244"/>
                  </a:cubicBezTo>
                  <a:cubicBezTo>
                    <a:pt x="178" y="11244"/>
                    <a:pt x="184" y="11244"/>
                    <a:pt x="189" y="11244"/>
                  </a:cubicBezTo>
                  <a:cubicBezTo>
                    <a:pt x="1857" y="11063"/>
                    <a:pt x="3525" y="10820"/>
                    <a:pt x="5174" y="10486"/>
                  </a:cubicBezTo>
                  <a:cubicBezTo>
                    <a:pt x="6824" y="10153"/>
                    <a:pt x="8455" y="9747"/>
                    <a:pt x="10060" y="9225"/>
                  </a:cubicBezTo>
                  <a:cubicBezTo>
                    <a:pt x="10456" y="9089"/>
                    <a:pt x="10862" y="8963"/>
                    <a:pt x="11250" y="8810"/>
                  </a:cubicBezTo>
                  <a:lnTo>
                    <a:pt x="11844" y="8594"/>
                  </a:lnTo>
                  <a:lnTo>
                    <a:pt x="12430" y="8359"/>
                  </a:lnTo>
                  <a:cubicBezTo>
                    <a:pt x="12818" y="8206"/>
                    <a:pt x="13206" y="8026"/>
                    <a:pt x="13593" y="7863"/>
                  </a:cubicBezTo>
                  <a:lnTo>
                    <a:pt x="14170" y="7593"/>
                  </a:lnTo>
                  <a:cubicBezTo>
                    <a:pt x="14359" y="7503"/>
                    <a:pt x="14549" y="7422"/>
                    <a:pt x="14738" y="7323"/>
                  </a:cubicBezTo>
                  <a:cubicBezTo>
                    <a:pt x="15117" y="7133"/>
                    <a:pt x="15495" y="6944"/>
                    <a:pt x="15865" y="6755"/>
                  </a:cubicBezTo>
                  <a:cubicBezTo>
                    <a:pt x="16234" y="6556"/>
                    <a:pt x="16613" y="6367"/>
                    <a:pt x="16982" y="6151"/>
                  </a:cubicBezTo>
                  <a:cubicBezTo>
                    <a:pt x="17352" y="5934"/>
                    <a:pt x="17713" y="5691"/>
                    <a:pt x="18037" y="5394"/>
                  </a:cubicBezTo>
                  <a:cubicBezTo>
                    <a:pt x="18362" y="5096"/>
                    <a:pt x="18650" y="4763"/>
                    <a:pt x="18902" y="4420"/>
                  </a:cubicBezTo>
                  <a:cubicBezTo>
                    <a:pt x="18929" y="4384"/>
                    <a:pt x="18947" y="4339"/>
                    <a:pt x="18947" y="4303"/>
                  </a:cubicBezTo>
                  <a:cubicBezTo>
                    <a:pt x="18965" y="4159"/>
                    <a:pt x="18866" y="4042"/>
                    <a:pt x="18731" y="4023"/>
                  </a:cubicBezTo>
                  <a:lnTo>
                    <a:pt x="18722" y="4023"/>
                  </a:lnTo>
                  <a:cubicBezTo>
                    <a:pt x="18533" y="3996"/>
                    <a:pt x="18352" y="3924"/>
                    <a:pt x="18172" y="3825"/>
                  </a:cubicBezTo>
                  <a:cubicBezTo>
                    <a:pt x="18001" y="3726"/>
                    <a:pt x="17821" y="3600"/>
                    <a:pt x="17640" y="3456"/>
                  </a:cubicBezTo>
                  <a:cubicBezTo>
                    <a:pt x="17460" y="3320"/>
                    <a:pt x="17280" y="3176"/>
                    <a:pt x="17082" y="3032"/>
                  </a:cubicBezTo>
                  <a:cubicBezTo>
                    <a:pt x="16892" y="2897"/>
                    <a:pt x="16685" y="2762"/>
                    <a:pt x="16451" y="2662"/>
                  </a:cubicBezTo>
                  <a:lnTo>
                    <a:pt x="16415" y="2644"/>
                  </a:lnTo>
                  <a:lnTo>
                    <a:pt x="16360" y="2608"/>
                  </a:lnTo>
                  <a:lnTo>
                    <a:pt x="16261" y="2536"/>
                  </a:lnTo>
                  <a:lnTo>
                    <a:pt x="16036" y="2374"/>
                  </a:lnTo>
                  <a:lnTo>
                    <a:pt x="15603" y="2049"/>
                  </a:lnTo>
                  <a:lnTo>
                    <a:pt x="14738" y="1391"/>
                  </a:lnTo>
                  <a:lnTo>
                    <a:pt x="13025" y="48"/>
                  </a:lnTo>
                  <a:lnTo>
                    <a:pt x="13016" y="39"/>
                  </a:lnTo>
                  <a:cubicBezTo>
                    <a:pt x="12987" y="17"/>
                    <a:pt x="12945" y="1"/>
                    <a:pt x="129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867600" y="3249925"/>
              <a:ext cx="1223225" cy="1178125"/>
            </a:xfrm>
            <a:custGeom>
              <a:avLst/>
              <a:gdLst/>
              <a:ahLst/>
              <a:cxnLst/>
              <a:rect l="l" t="t" r="r" b="b"/>
              <a:pathLst>
                <a:path w="48929" h="47125" extrusionOk="0">
                  <a:moveTo>
                    <a:pt x="2615" y="0"/>
                  </a:moveTo>
                  <a:cubicBezTo>
                    <a:pt x="1335" y="7617"/>
                    <a:pt x="541" y="15315"/>
                    <a:pt x="316" y="23049"/>
                  </a:cubicBezTo>
                  <a:cubicBezTo>
                    <a:pt x="82" y="30638"/>
                    <a:pt x="803" y="38291"/>
                    <a:pt x="100" y="45863"/>
                  </a:cubicBezTo>
                  <a:cubicBezTo>
                    <a:pt x="100" y="45944"/>
                    <a:pt x="55" y="45998"/>
                    <a:pt x="1" y="46025"/>
                  </a:cubicBezTo>
                  <a:cubicBezTo>
                    <a:pt x="5231" y="46886"/>
                    <a:pt x="10526" y="47124"/>
                    <a:pt x="15820" y="47124"/>
                  </a:cubicBezTo>
                  <a:cubicBezTo>
                    <a:pt x="17678" y="47124"/>
                    <a:pt x="19536" y="47095"/>
                    <a:pt x="21391" y="47053"/>
                  </a:cubicBezTo>
                  <a:cubicBezTo>
                    <a:pt x="22815" y="47017"/>
                    <a:pt x="24257" y="46963"/>
                    <a:pt x="25708" y="46863"/>
                  </a:cubicBezTo>
                  <a:cubicBezTo>
                    <a:pt x="31351" y="45601"/>
                    <a:pt x="37354" y="42402"/>
                    <a:pt x="38589" y="36633"/>
                  </a:cubicBezTo>
                  <a:cubicBezTo>
                    <a:pt x="38618" y="36502"/>
                    <a:pt x="38725" y="36441"/>
                    <a:pt x="38838" y="36441"/>
                  </a:cubicBezTo>
                  <a:cubicBezTo>
                    <a:pt x="38935" y="36441"/>
                    <a:pt x="39036" y="36486"/>
                    <a:pt x="39094" y="36570"/>
                  </a:cubicBezTo>
                  <a:cubicBezTo>
                    <a:pt x="40374" y="38517"/>
                    <a:pt x="42222" y="39634"/>
                    <a:pt x="44502" y="39941"/>
                  </a:cubicBezTo>
                  <a:cubicBezTo>
                    <a:pt x="47396" y="35452"/>
                    <a:pt x="47197" y="28520"/>
                    <a:pt x="47585" y="23599"/>
                  </a:cubicBezTo>
                  <a:cubicBezTo>
                    <a:pt x="48135" y="16631"/>
                    <a:pt x="48928" y="9645"/>
                    <a:pt x="48468" y="2668"/>
                  </a:cubicBezTo>
                  <a:cubicBezTo>
                    <a:pt x="33280" y="54"/>
                    <a:pt x="17929" y="1352"/>
                    <a:pt x="2642" y="9"/>
                  </a:cubicBezTo>
                  <a:cubicBezTo>
                    <a:pt x="2633" y="0"/>
                    <a:pt x="2624" y="0"/>
                    <a:pt x="26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857000" y="3245400"/>
              <a:ext cx="1232000" cy="1186575"/>
            </a:xfrm>
            <a:custGeom>
              <a:avLst/>
              <a:gdLst/>
              <a:ahLst/>
              <a:cxnLst/>
              <a:rect l="l" t="t" r="r" b="b"/>
              <a:pathLst>
                <a:path w="49280" h="47463" extrusionOk="0">
                  <a:moveTo>
                    <a:pt x="3133" y="33"/>
                  </a:moveTo>
                  <a:lnTo>
                    <a:pt x="3147" y="37"/>
                  </a:lnTo>
                  <a:cubicBezTo>
                    <a:pt x="3142" y="37"/>
                    <a:pt x="3138" y="35"/>
                    <a:pt x="3133" y="33"/>
                  </a:cubicBezTo>
                  <a:close/>
                  <a:moveTo>
                    <a:pt x="3174" y="372"/>
                  </a:moveTo>
                  <a:cubicBezTo>
                    <a:pt x="10770" y="1029"/>
                    <a:pt x="18401" y="1047"/>
                    <a:pt x="26015" y="1227"/>
                  </a:cubicBezTo>
                  <a:cubicBezTo>
                    <a:pt x="29837" y="1317"/>
                    <a:pt x="33668" y="1443"/>
                    <a:pt x="37481" y="1714"/>
                  </a:cubicBezTo>
                  <a:lnTo>
                    <a:pt x="40338" y="1948"/>
                  </a:lnTo>
                  <a:lnTo>
                    <a:pt x="43187" y="2245"/>
                  </a:lnTo>
                  <a:lnTo>
                    <a:pt x="46026" y="2606"/>
                  </a:lnTo>
                  <a:cubicBezTo>
                    <a:pt x="46927" y="2750"/>
                    <a:pt x="47829" y="2867"/>
                    <a:pt x="48739" y="2985"/>
                  </a:cubicBezTo>
                  <a:cubicBezTo>
                    <a:pt x="48730" y="3354"/>
                    <a:pt x="48730" y="3697"/>
                    <a:pt x="48739" y="4048"/>
                  </a:cubicBezTo>
                  <a:lnTo>
                    <a:pt x="48766" y="5211"/>
                  </a:lnTo>
                  <a:cubicBezTo>
                    <a:pt x="48784" y="5995"/>
                    <a:pt x="48793" y="6779"/>
                    <a:pt x="48784" y="7564"/>
                  </a:cubicBezTo>
                  <a:cubicBezTo>
                    <a:pt x="48766" y="9132"/>
                    <a:pt x="48721" y="10700"/>
                    <a:pt x="48631" y="12269"/>
                  </a:cubicBezTo>
                  <a:cubicBezTo>
                    <a:pt x="48478" y="15415"/>
                    <a:pt x="48207" y="18542"/>
                    <a:pt x="47955" y="21688"/>
                  </a:cubicBezTo>
                  <a:cubicBezTo>
                    <a:pt x="47892" y="22473"/>
                    <a:pt x="47829" y="23257"/>
                    <a:pt x="47775" y="24041"/>
                  </a:cubicBezTo>
                  <a:cubicBezTo>
                    <a:pt x="47721" y="24834"/>
                    <a:pt x="47676" y="25618"/>
                    <a:pt x="47639" y="26403"/>
                  </a:cubicBezTo>
                  <a:cubicBezTo>
                    <a:pt x="47558" y="27980"/>
                    <a:pt x="47486" y="29548"/>
                    <a:pt x="47333" y="31108"/>
                  </a:cubicBezTo>
                  <a:cubicBezTo>
                    <a:pt x="47180" y="32667"/>
                    <a:pt x="46954" y="34218"/>
                    <a:pt x="46567" y="35732"/>
                  </a:cubicBezTo>
                  <a:cubicBezTo>
                    <a:pt x="46188" y="37213"/>
                    <a:pt x="45645" y="38651"/>
                    <a:pt x="44846" y="39944"/>
                  </a:cubicBezTo>
                  <a:lnTo>
                    <a:pt x="44846" y="39944"/>
                  </a:lnTo>
                  <a:cubicBezTo>
                    <a:pt x="43883" y="39803"/>
                    <a:pt x="42948" y="39509"/>
                    <a:pt x="42105" y="39022"/>
                  </a:cubicBezTo>
                  <a:cubicBezTo>
                    <a:pt x="41240" y="38526"/>
                    <a:pt x="40482" y="37832"/>
                    <a:pt x="39887" y="37021"/>
                  </a:cubicBezTo>
                  <a:lnTo>
                    <a:pt x="39671" y="36714"/>
                  </a:lnTo>
                  <a:lnTo>
                    <a:pt x="39644" y="36669"/>
                  </a:lnTo>
                  <a:cubicBezTo>
                    <a:pt x="39635" y="36660"/>
                    <a:pt x="39617" y="36633"/>
                    <a:pt x="39608" y="36615"/>
                  </a:cubicBezTo>
                  <a:cubicBezTo>
                    <a:pt x="39572" y="36579"/>
                    <a:pt x="39527" y="36552"/>
                    <a:pt x="39491" y="36525"/>
                  </a:cubicBezTo>
                  <a:cubicBezTo>
                    <a:pt x="39416" y="36488"/>
                    <a:pt x="39341" y="36469"/>
                    <a:pt x="39260" y="36469"/>
                  </a:cubicBezTo>
                  <a:cubicBezTo>
                    <a:pt x="39244" y="36469"/>
                    <a:pt x="39228" y="36470"/>
                    <a:pt x="39211" y="36471"/>
                  </a:cubicBezTo>
                  <a:cubicBezTo>
                    <a:pt x="39112" y="36480"/>
                    <a:pt x="39013" y="36534"/>
                    <a:pt x="38941" y="36615"/>
                  </a:cubicBezTo>
                  <a:cubicBezTo>
                    <a:pt x="38905" y="36660"/>
                    <a:pt x="38887" y="36705"/>
                    <a:pt x="38869" y="36760"/>
                  </a:cubicBezTo>
                  <a:cubicBezTo>
                    <a:pt x="38860" y="36787"/>
                    <a:pt x="38860" y="36796"/>
                    <a:pt x="38860" y="36814"/>
                  </a:cubicBezTo>
                  <a:lnTo>
                    <a:pt x="38842" y="36859"/>
                  </a:lnTo>
                  <a:lnTo>
                    <a:pt x="38761" y="37228"/>
                  </a:lnTo>
                  <a:cubicBezTo>
                    <a:pt x="38626" y="37715"/>
                    <a:pt x="38463" y="38193"/>
                    <a:pt x="38256" y="38652"/>
                  </a:cubicBezTo>
                  <a:cubicBezTo>
                    <a:pt x="38058" y="39112"/>
                    <a:pt x="37823" y="39563"/>
                    <a:pt x="37544" y="39987"/>
                  </a:cubicBezTo>
                  <a:cubicBezTo>
                    <a:pt x="37273" y="40410"/>
                    <a:pt x="36976" y="40825"/>
                    <a:pt x="36652" y="41203"/>
                  </a:cubicBezTo>
                  <a:cubicBezTo>
                    <a:pt x="35344" y="42754"/>
                    <a:pt x="33650" y="43953"/>
                    <a:pt x="31838" y="44872"/>
                  </a:cubicBezTo>
                  <a:cubicBezTo>
                    <a:pt x="30026" y="45782"/>
                    <a:pt x="28079" y="46449"/>
                    <a:pt x="26096" y="46891"/>
                  </a:cubicBezTo>
                  <a:lnTo>
                    <a:pt x="26123" y="46891"/>
                  </a:lnTo>
                  <a:cubicBezTo>
                    <a:pt x="23978" y="46972"/>
                    <a:pt x="21842" y="47098"/>
                    <a:pt x="19687" y="47117"/>
                  </a:cubicBezTo>
                  <a:cubicBezTo>
                    <a:pt x="18556" y="47136"/>
                    <a:pt x="17424" y="47147"/>
                    <a:pt x="16292" y="47147"/>
                  </a:cubicBezTo>
                  <a:cubicBezTo>
                    <a:pt x="15279" y="47147"/>
                    <a:pt x="14265" y="47138"/>
                    <a:pt x="13251" y="47117"/>
                  </a:cubicBezTo>
                  <a:cubicBezTo>
                    <a:pt x="11106" y="47071"/>
                    <a:pt x="8970" y="46981"/>
                    <a:pt x="6833" y="46810"/>
                  </a:cubicBezTo>
                  <a:cubicBezTo>
                    <a:pt x="4777" y="46645"/>
                    <a:pt x="2720" y="46413"/>
                    <a:pt x="687" y="46091"/>
                  </a:cubicBezTo>
                  <a:lnTo>
                    <a:pt x="687" y="46091"/>
                  </a:lnTo>
                  <a:cubicBezTo>
                    <a:pt x="694" y="46042"/>
                    <a:pt x="686" y="46024"/>
                    <a:pt x="695" y="45990"/>
                  </a:cubicBezTo>
                  <a:lnTo>
                    <a:pt x="704" y="45900"/>
                  </a:lnTo>
                  <a:lnTo>
                    <a:pt x="731" y="45539"/>
                  </a:lnTo>
                  <a:lnTo>
                    <a:pt x="785" y="44818"/>
                  </a:lnTo>
                  <a:cubicBezTo>
                    <a:pt x="830" y="44340"/>
                    <a:pt x="848" y="43853"/>
                    <a:pt x="884" y="43376"/>
                  </a:cubicBezTo>
                  <a:cubicBezTo>
                    <a:pt x="902" y="42898"/>
                    <a:pt x="920" y="42411"/>
                    <a:pt x="947" y="41934"/>
                  </a:cubicBezTo>
                  <a:lnTo>
                    <a:pt x="983" y="40482"/>
                  </a:lnTo>
                  <a:cubicBezTo>
                    <a:pt x="1020" y="38553"/>
                    <a:pt x="1001" y="36624"/>
                    <a:pt x="974" y="34704"/>
                  </a:cubicBezTo>
                  <a:cubicBezTo>
                    <a:pt x="911" y="30846"/>
                    <a:pt x="785" y="26998"/>
                    <a:pt x="902" y="23158"/>
                  </a:cubicBezTo>
                  <a:cubicBezTo>
                    <a:pt x="1135" y="15524"/>
                    <a:pt x="1919" y="7908"/>
                    <a:pt x="3174" y="372"/>
                  </a:cubicBezTo>
                  <a:close/>
                  <a:moveTo>
                    <a:pt x="2894" y="1"/>
                  </a:moveTo>
                  <a:lnTo>
                    <a:pt x="2867" y="145"/>
                  </a:lnTo>
                  <a:cubicBezTo>
                    <a:pt x="1587" y="7753"/>
                    <a:pt x="803" y="15442"/>
                    <a:pt x="569" y="23149"/>
                  </a:cubicBezTo>
                  <a:cubicBezTo>
                    <a:pt x="452" y="27007"/>
                    <a:pt x="578" y="30855"/>
                    <a:pt x="641" y="34704"/>
                  </a:cubicBezTo>
                  <a:cubicBezTo>
                    <a:pt x="677" y="36633"/>
                    <a:pt x="695" y="38553"/>
                    <a:pt x="659" y="40473"/>
                  </a:cubicBezTo>
                  <a:lnTo>
                    <a:pt x="614" y="41916"/>
                  </a:lnTo>
                  <a:cubicBezTo>
                    <a:pt x="596" y="42402"/>
                    <a:pt x="578" y="42880"/>
                    <a:pt x="551" y="43358"/>
                  </a:cubicBezTo>
                  <a:cubicBezTo>
                    <a:pt x="524" y="43835"/>
                    <a:pt x="506" y="44313"/>
                    <a:pt x="461" y="44800"/>
                  </a:cubicBezTo>
                  <a:lnTo>
                    <a:pt x="407" y="45512"/>
                  </a:lnTo>
                  <a:lnTo>
                    <a:pt x="380" y="45873"/>
                  </a:lnTo>
                  <a:lnTo>
                    <a:pt x="361" y="46035"/>
                  </a:lnTo>
                  <a:cubicBezTo>
                    <a:pt x="361" y="46053"/>
                    <a:pt x="361" y="46062"/>
                    <a:pt x="334" y="46071"/>
                  </a:cubicBezTo>
                  <a:lnTo>
                    <a:pt x="1" y="46305"/>
                  </a:lnTo>
                  <a:lnTo>
                    <a:pt x="398" y="46368"/>
                  </a:lnTo>
                  <a:cubicBezTo>
                    <a:pt x="2525" y="46711"/>
                    <a:pt x="4661" y="46963"/>
                    <a:pt x="6806" y="47135"/>
                  </a:cubicBezTo>
                  <a:cubicBezTo>
                    <a:pt x="8952" y="47306"/>
                    <a:pt x="11097" y="47387"/>
                    <a:pt x="13251" y="47432"/>
                  </a:cubicBezTo>
                  <a:cubicBezTo>
                    <a:pt x="14265" y="47453"/>
                    <a:pt x="15281" y="47463"/>
                    <a:pt x="16296" y="47463"/>
                  </a:cubicBezTo>
                  <a:cubicBezTo>
                    <a:pt x="17430" y="47463"/>
                    <a:pt x="18565" y="47451"/>
                    <a:pt x="19696" y="47432"/>
                  </a:cubicBezTo>
                  <a:cubicBezTo>
                    <a:pt x="21842" y="47414"/>
                    <a:pt x="23996" y="47288"/>
                    <a:pt x="26141" y="47207"/>
                  </a:cubicBezTo>
                  <a:lnTo>
                    <a:pt x="26150" y="47207"/>
                  </a:lnTo>
                  <a:lnTo>
                    <a:pt x="26168" y="47198"/>
                  </a:lnTo>
                  <a:cubicBezTo>
                    <a:pt x="28178" y="46747"/>
                    <a:pt x="30143" y="46080"/>
                    <a:pt x="31982" y="45151"/>
                  </a:cubicBezTo>
                  <a:cubicBezTo>
                    <a:pt x="33821" y="44214"/>
                    <a:pt x="35543" y="42997"/>
                    <a:pt x="36886" y="41411"/>
                  </a:cubicBezTo>
                  <a:cubicBezTo>
                    <a:pt x="37228" y="41014"/>
                    <a:pt x="37535" y="40590"/>
                    <a:pt x="37805" y="40149"/>
                  </a:cubicBezTo>
                  <a:cubicBezTo>
                    <a:pt x="38094" y="39716"/>
                    <a:pt x="38328" y="39247"/>
                    <a:pt x="38544" y="38779"/>
                  </a:cubicBezTo>
                  <a:cubicBezTo>
                    <a:pt x="38761" y="38301"/>
                    <a:pt x="38914" y="37805"/>
                    <a:pt x="39058" y="37300"/>
                  </a:cubicBezTo>
                  <a:lnTo>
                    <a:pt x="39148" y="36922"/>
                  </a:lnTo>
                  <a:lnTo>
                    <a:pt x="39157" y="36877"/>
                  </a:lnTo>
                  <a:cubicBezTo>
                    <a:pt x="39166" y="36868"/>
                    <a:pt x="39166" y="36841"/>
                    <a:pt x="39166" y="36841"/>
                  </a:cubicBezTo>
                  <a:cubicBezTo>
                    <a:pt x="39175" y="36832"/>
                    <a:pt x="39175" y="36814"/>
                    <a:pt x="39184" y="36814"/>
                  </a:cubicBezTo>
                  <a:cubicBezTo>
                    <a:pt x="39193" y="36796"/>
                    <a:pt x="39220" y="36787"/>
                    <a:pt x="39248" y="36778"/>
                  </a:cubicBezTo>
                  <a:cubicBezTo>
                    <a:pt x="39275" y="36778"/>
                    <a:pt x="39311" y="36787"/>
                    <a:pt x="39338" y="36796"/>
                  </a:cubicBezTo>
                  <a:cubicBezTo>
                    <a:pt x="39356" y="36805"/>
                    <a:pt x="39365" y="36814"/>
                    <a:pt x="39374" y="36823"/>
                  </a:cubicBezTo>
                  <a:lnTo>
                    <a:pt x="39392" y="36841"/>
                  </a:lnTo>
                  <a:lnTo>
                    <a:pt x="39419" y="36886"/>
                  </a:lnTo>
                  <a:lnTo>
                    <a:pt x="39644" y="37201"/>
                  </a:lnTo>
                  <a:cubicBezTo>
                    <a:pt x="40266" y="38040"/>
                    <a:pt x="41041" y="38770"/>
                    <a:pt x="41952" y="39292"/>
                  </a:cubicBezTo>
                  <a:cubicBezTo>
                    <a:pt x="42862" y="39824"/>
                    <a:pt x="43872" y="40140"/>
                    <a:pt x="44908" y="40284"/>
                  </a:cubicBezTo>
                  <a:lnTo>
                    <a:pt x="45007" y="40293"/>
                  </a:lnTo>
                  <a:lnTo>
                    <a:pt x="45061" y="40212"/>
                  </a:lnTo>
                  <a:cubicBezTo>
                    <a:pt x="45927" y="38860"/>
                    <a:pt x="46495" y="37354"/>
                    <a:pt x="46900" y="35822"/>
                  </a:cubicBezTo>
                  <a:cubicBezTo>
                    <a:pt x="47297" y="34281"/>
                    <a:pt x="47540" y="32712"/>
                    <a:pt x="47712" y="31144"/>
                  </a:cubicBezTo>
                  <a:cubicBezTo>
                    <a:pt x="47874" y="29575"/>
                    <a:pt x="47964" y="27998"/>
                    <a:pt x="48054" y="26430"/>
                  </a:cubicBezTo>
                  <a:cubicBezTo>
                    <a:pt x="48099" y="25636"/>
                    <a:pt x="48144" y="24852"/>
                    <a:pt x="48207" y="24077"/>
                  </a:cubicBezTo>
                  <a:cubicBezTo>
                    <a:pt x="48261" y="23293"/>
                    <a:pt x="48334" y="22509"/>
                    <a:pt x="48406" y="21724"/>
                  </a:cubicBezTo>
                  <a:cubicBezTo>
                    <a:pt x="48667" y="18588"/>
                    <a:pt x="48965" y="15451"/>
                    <a:pt x="49145" y="12296"/>
                  </a:cubicBezTo>
                  <a:cubicBezTo>
                    <a:pt x="49217" y="10727"/>
                    <a:pt x="49280" y="9141"/>
                    <a:pt x="49280" y="7564"/>
                  </a:cubicBezTo>
                  <a:cubicBezTo>
                    <a:pt x="49280" y="6779"/>
                    <a:pt x="49262" y="5986"/>
                    <a:pt x="49235" y="5193"/>
                  </a:cubicBezTo>
                  <a:lnTo>
                    <a:pt x="49208" y="4607"/>
                  </a:lnTo>
                  <a:lnTo>
                    <a:pt x="49199" y="4310"/>
                  </a:lnTo>
                  <a:lnTo>
                    <a:pt x="49190" y="4165"/>
                  </a:lnTo>
                  <a:lnTo>
                    <a:pt x="49181" y="4003"/>
                  </a:lnTo>
                  <a:cubicBezTo>
                    <a:pt x="49154" y="3561"/>
                    <a:pt x="49109" y="3120"/>
                    <a:pt x="49055" y="2705"/>
                  </a:cubicBezTo>
                  <a:cubicBezTo>
                    <a:pt x="48081" y="2525"/>
                    <a:pt x="47081" y="2345"/>
                    <a:pt x="46089" y="2200"/>
                  </a:cubicBezTo>
                  <a:lnTo>
                    <a:pt x="43232" y="1840"/>
                  </a:lnTo>
                  <a:lnTo>
                    <a:pt x="40374" y="1551"/>
                  </a:lnTo>
                  <a:lnTo>
                    <a:pt x="37508" y="1317"/>
                  </a:lnTo>
                  <a:cubicBezTo>
                    <a:pt x="33686" y="1056"/>
                    <a:pt x="29855" y="938"/>
                    <a:pt x="26024" y="857"/>
                  </a:cubicBezTo>
                  <a:cubicBezTo>
                    <a:pt x="22193" y="776"/>
                    <a:pt x="18362" y="731"/>
                    <a:pt x="14540" y="632"/>
                  </a:cubicBezTo>
                  <a:cubicBezTo>
                    <a:pt x="10726" y="524"/>
                    <a:pt x="6903" y="353"/>
                    <a:pt x="3107" y="21"/>
                  </a:cubicBezTo>
                  <a:lnTo>
                    <a:pt x="3107" y="21"/>
                  </a:lnTo>
                  <a:cubicBezTo>
                    <a:pt x="3091" y="15"/>
                    <a:pt x="3070" y="10"/>
                    <a:pt x="3039" y="10"/>
                  </a:cubicBezTo>
                  <a:lnTo>
                    <a:pt x="289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2004625" y="3411050"/>
              <a:ext cx="976675" cy="36075"/>
            </a:xfrm>
            <a:custGeom>
              <a:avLst/>
              <a:gdLst/>
              <a:ahLst/>
              <a:cxnLst/>
              <a:rect l="l" t="t" r="r" b="b"/>
              <a:pathLst>
                <a:path w="39067" h="1443" extrusionOk="0">
                  <a:moveTo>
                    <a:pt x="180" y="0"/>
                  </a:moveTo>
                  <a:cubicBezTo>
                    <a:pt x="0" y="0"/>
                    <a:pt x="9" y="262"/>
                    <a:pt x="180" y="271"/>
                  </a:cubicBezTo>
                  <a:cubicBezTo>
                    <a:pt x="13025" y="748"/>
                    <a:pt x="25897" y="1253"/>
                    <a:pt x="38751" y="1442"/>
                  </a:cubicBezTo>
                  <a:cubicBezTo>
                    <a:pt x="39066" y="1442"/>
                    <a:pt x="39066" y="965"/>
                    <a:pt x="38751" y="947"/>
                  </a:cubicBezTo>
                  <a:cubicBezTo>
                    <a:pt x="25906" y="424"/>
                    <a:pt x="13025" y="234"/>
                    <a:pt x="180" y="0"/>
                  </a:cubicBezTo>
                  <a:close/>
                </a:path>
              </a:pathLst>
            </a:custGeom>
            <a:solidFill>
              <a:srgbClr val="A67A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2004625" y="3411050"/>
              <a:ext cx="976675" cy="36075"/>
            </a:xfrm>
            <a:custGeom>
              <a:avLst/>
              <a:gdLst/>
              <a:ahLst/>
              <a:cxnLst/>
              <a:rect l="l" t="t" r="r" b="b"/>
              <a:pathLst>
                <a:path w="39067" h="1443" extrusionOk="0">
                  <a:moveTo>
                    <a:pt x="180" y="0"/>
                  </a:moveTo>
                  <a:cubicBezTo>
                    <a:pt x="0" y="0"/>
                    <a:pt x="9" y="262"/>
                    <a:pt x="180" y="271"/>
                  </a:cubicBezTo>
                  <a:cubicBezTo>
                    <a:pt x="13025" y="748"/>
                    <a:pt x="25897" y="1253"/>
                    <a:pt x="38751" y="1442"/>
                  </a:cubicBezTo>
                  <a:cubicBezTo>
                    <a:pt x="39066" y="1442"/>
                    <a:pt x="39066" y="965"/>
                    <a:pt x="38751" y="947"/>
                  </a:cubicBezTo>
                  <a:cubicBezTo>
                    <a:pt x="25906" y="424"/>
                    <a:pt x="13025" y="234"/>
                    <a:pt x="180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Google Shape;49;p2"/>
          <p:cNvSpPr/>
          <p:nvPr/>
        </p:nvSpPr>
        <p:spPr>
          <a:xfrm rot="-381518">
            <a:off x="1317430" y="-146232"/>
            <a:ext cx="102933" cy="551241"/>
          </a:xfrm>
          <a:prstGeom prst="roundRect">
            <a:avLst>
              <a:gd name="adj" fmla="val 50000"/>
            </a:avLst>
          </a:prstGeom>
          <a:solidFill>
            <a:srgbClr val="EEEEEE">
              <a:alpha val="47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2"/>
          <p:cNvSpPr txBox="1">
            <a:spLocks noGrp="1"/>
          </p:cNvSpPr>
          <p:nvPr>
            <p:ph type="ctrTitle"/>
          </p:nvPr>
        </p:nvSpPr>
        <p:spPr>
          <a:xfrm>
            <a:off x="2351850" y="1460922"/>
            <a:ext cx="4440300" cy="174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Font typeface="Itim"/>
              <a:buNone/>
              <a:defRPr sz="6000" b="1"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1" name="Google Shape;51;p2"/>
          <p:cNvSpPr txBox="1">
            <a:spLocks noGrp="1"/>
          </p:cNvSpPr>
          <p:nvPr>
            <p:ph type="subTitle" idx="1"/>
          </p:nvPr>
        </p:nvSpPr>
        <p:spPr>
          <a:xfrm>
            <a:off x="2351850" y="3287050"/>
            <a:ext cx="4440300" cy="3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 2">
  <p:cSld name="CUSTOM_32"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0" name="Google Shape;770;p29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771" name="Google Shape;771;p29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29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29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29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29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29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29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29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29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29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29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29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29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29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29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29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29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29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29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29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29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29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93" name="Google Shape;793;p29"/>
          <p:cNvSpPr txBox="1">
            <a:spLocks noGrp="1"/>
          </p:cNvSpPr>
          <p:nvPr>
            <p:ph type="title"/>
          </p:nvPr>
        </p:nvSpPr>
        <p:spPr>
          <a:xfrm>
            <a:off x="3800500" y="1351950"/>
            <a:ext cx="3933000" cy="1582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55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94" name="Google Shape;794;p29"/>
          <p:cNvSpPr txBox="1">
            <a:spLocks noGrp="1"/>
          </p:cNvSpPr>
          <p:nvPr>
            <p:ph type="body" idx="1"/>
          </p:nvPr>
        </p:nvSpPr>
        <p:spPr>
          <a:xfrm>
            <a:off x="3800550" y="3111475"/>
            <a:ext cx="3933000" cy="68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400" lvl="1" indent="-304800" algn="r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r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r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r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r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r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r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r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CUSTOM_28"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9" name="Google Shape;1019;p37"/>
          <p:cNvGrpSpPr/>
          <p:nvPr/>
        </p:nvGrpSpPr>
        <p:grpSpPr>
          <a:xfrm flipH="1"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1020" name="Google Shape;1020;p37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37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37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37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37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37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37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37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37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37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37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37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37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37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37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37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37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37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37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37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37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37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2" name="Google Shape;1042;p37"/>
          <p:cNvSpPr txBox="1">
            <a:spLocks noGrp="1"/>
          </p:cNvSpPr>
          <p:nvPr>
            <p:ph type="subTitle" idx="1"/>
          </p:nvPr>
        </p:nvSpPr>
        <p:spPr>
          <a:xfrm>
            <a:off x="1342450" y="3241403"/>
            <a:ext cx="2506200" cy="4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20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tim"/>
              <a:buNone/>
              <a:defRPr sz="1600" b="1">
                <a:solidFill>
                  <a:schemeClr val="dk2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tim"/>
              <a:buNone/>
              <a:defRPr sz="1600" b="1">
                <a:solidFill>
                  <a:schemeClr val="dk2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tim"/>
              <a:buNone/>
              <a:defRPr sz="1600" b="1">
                <a:solidFill>
                  <a:schemeClr val="dk2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tim"/>
              <a:buNone/>
              <a:defRPr sz="1600" b="1">
                <a:solidFill>
                  <a:schemeClr val="dk2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tim"/>
              <a:buNone/>
              <a:defRPr sz="1600" b="1">
                <a:solidFill>
                  <a:schemeClr val="dk2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tim"/>
              <a:buNone/>
              <a:defRPr sz="1600" b="1">
                <a:solidFill>
                  <a:schemeClr val="dk2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tim"/>
              <a:buNone/>
              <a:defRPr sz="1600" b="1">
                <a:solidFill>
                  <a:schemeClr val="dk2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tim"/>
              <a:buNone/>
              <a:defRPr sz="1600" b="1">
                <a:solidFill>
                  <a:schemeClr val="dk2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1043" name="Google Shape;1043;p37"/>
          <p:cNvSpPr txBox="1">
            <a:spLocks noGrp="1"/>
          </p:cNvSpPr>
          <p:nvPr>
            <p:ph type="subTitle" idx="2"/>
          </p:nvPr>
        </p:nvSpPr>
        <p:spPr>
          <a:xfrm>
            <a:off x="5295350" y="3232090"/>
            <a:ext cx="2506200" cy="4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20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tim"/>
              <a:buNone/>
              <a:defRPr sz="1600" b="1">
                <a:solidFill>
                  <a:schemeClr val="dk2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tim"/>
              <a:buNone/>
              <a:defRPr sz="1600" b="1">
                <a:solidFill>
                  <a:schemeClr val="dk2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tim"/>
              <a:buNone/>
              <a:defRPr sz="1600" b="1">
                <a:solidFill>
                  <a:schemeClr val="dk2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tim"/>
              <a:buNone/>
              <a:defRPr sz="1600" b="1">
                <a:solidFill>
                  <a:schemeClr val="dk2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tim"/>
              <a:buNone/>
              <a:defRPr sz="1600" b="1">
                <a:solidFill>
                  <a:schemeClr val="dk2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tim"/>
              <a:buNone/>
              <a:defRPr sz="1600" b="1">
                <a:solidFill>
                  <a:schemeClr val="dk2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tim"/>
              <a:buNone/>
              <a:defRPr sz="1600" b="1">
                <a:solidFill>
                  <a:schemeClr val="dk2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tim"/>
              <a:buNone/>
              <a:defRPr sz="1600" b="1">
                <a:solidFill>
                  <a:schemeClr val="dk2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1044" name="Google Shape;1044;p37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96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45" name="Google Shape;1045;p37"/>
          <p:cNvSpPr txBox="1">
            <a:spLocks noGrp="1"/>
          </p:cNvSpPr>
          <p:nvPr>
            <p:ph type="subTitle" idx="3"/>
          </p:nvPr>
        </p:nvSpPr>
        <p:spPr>
          <a:xfrm>
            <a:off x="1342450" y="3615440"/>
            <a:ext cx="250620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46" name="Google Shape;1046;p37"/>
          <p:cNvSpPr txBox="1">
            <a:spLocks noGrp="1"/>
          </p:cNvSpPr>
          <p:nvPr>
            <p:ph type="subTitle" idx="4"/>
          </p:nvPr>
        </p:nvSpPr>
        <p:spPr>
          <a:xfrm>
            <a:off x="5295350" y="3606127"/>
            <a:ext cx="250620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29">
    <p:spTree>
      <p:nvGrpSpPr>
        <p:cNvPr id="1" name="Shape 1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0" name="Google Shape;1320;p46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1321" name="Google Shape;1321;p46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46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46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46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46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46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46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46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46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46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46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46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46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46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46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46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46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46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46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340" name="Google Shape;1340;p46"/>
          <p:cNvCxnSpPr/>
          <p:nvPr/>
        </p:nvCxnSpPr>
        <p:spPr>
          <a:xfrm>
            <a:off x="-62550" y="540000"/>
            <a:ext cx="9269100" cy="0"/>
          </a:xfrm>
          <a:prstGeom prst="straightConnector1">
            <a:avLst/>
          </a:prstGeom>
          <a:noFill/>
          <a:ln w="9525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41" name="Google Shape;1341;p46"/>
          <p:cNvSpPr/>
          <p:nvPr/>
        </p:nvSpPr>
        <p:spPr>
          <a:xfrm>
            <a:off x="-14550" y="5010825"/>
            <a:ext cx="9160200" cy="156300"/>
          </a:xfrm>
          <a:prstGeom prst="rect">
            <a:avLst/>
          </a:pr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2" name="Google Shape;1342;p46"/>
          <p:cNvSpPr txBox="1">
            <a:spLocks noGrp="1"/>
          </p:cNvSpPr>
          <p:nvPr>
            <p:ph type="ctrTitle"/>
          </p:nvPr>
        </p:nvSpPr>
        <p:spPr>
          <a:xfrm>
            <a:off x="2351875" y="540000"/>
            <a:ext cx="4440300" cy="929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43" name="Google Shape;1343;p46"/>
          <p:cNvSpPr txBox="1"/>
          <p:nvPr/>
        </p:nvSpPr>
        <p:spPr>
          <a:xfrm>
            <a:off x="2422213" y="3592175"/>
            <a:ext cx="4299600" cy="63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Muli"/>
                <a:ea typeface="Muli"/>
                <a:cs typeface="Muli"/>
                <a:sym typeface="Muli"/>
              </a:rPr>
              <a:t>CREDITS: This presentation template was created by </a:t>
            </a:r>
            <a:r>
              <a:rPr lang="en" sz="1200">
                <a:solidFill>
                  <a:srgbClr val="434343"/>
                </a:solidFill>
                <a:uFill>
                  <a:noFill/>
                </a:uFill>
                <a:latin typeface="Muli"/>
                <a:ea typeface="Muli"/>
                <a:cs typeface="Muli"/>
                <a:sym typeface="Muli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rgbClr val="434343"/>
                </a:solidFill>
                <a:latin typeface="Muli"/>
                <a:ea typeface="Muli"/>
                <a:cs typeface="Muli"/>
                <a:sym typeface="Muli"/>
              </a:rPr>
              <a:t>, including icons by </a:t>
            </a:r>
            <a:r>
              <a:rPr lang="en" sz="1200">
                <a:solidFill>
                  <a:srgbClr val="434343"/>
                </a:solidFill>
                <a:uFill>
                  <a:noFill/>
                </a:uFill>
                <a:latin typeface="Muli"/>
                <a:ea typeface="Muli"/>
                <a:cs typeface="Muli"/>
                <a:sym typeface="Muli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rgbClr val="434343"/>
                </a:solidFill>
                <a:latin typeface="Muli"/>
                <a:ea typeface="Muli"/>
                <a:cs typeface="Muli"/>
                <a:sym typeface="Muli"/>
              </a:rPr>
              <a:t> and infographics &amp; images by </a:t>
            </a:r>
            <a:r>
              <a:rPr lang="en" sz="1200">
                <a:solidFill>
                  <a:srgbClr val="434343"/>
                </a:solidFill>
                <a:uFill>
                  <a:noFill/>
                </a:uFill>
                <a:latin typeface="Muli"/>
                <a:ea typeface="Muli"/>
                <a:cs typeface="Muli"/>
                <a:sym typeface="Muli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Freepik</a:t>
            </a:r>
            <a:endParaRPr sz="1200">
              <a:solidFill>
                <a:srgbClr val="434343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344" name="Google Shape;1344;p46"/>
          <p:cNvSpPr txBox="1">
            <a:spLocks noGrp="1"/>
          </p:cNvSpPr>
          <p:nvPr>
            <p:ph type="subTitle" idx="1"/>
          </p:nvPr>
        </p:nvSpPr>
        <p:spPr>
          <a:xfrm>
            <a:off x="2955600" y="2255325"/>
            <a:ext cx="3232800" cy="132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grpSp>
        <p:nvGrpSpPr>
          <p:cNvPr id="1345" name="Google Shape;1345;p46"/>
          <p:cNvGrpSpPr/>
          <p:nvPr/>
        </p:nvGrpSpPr>
        <p:grpSpPr>
          <a:xfrm rot="697126">
            <a:off x="8218474" y="-369190"/>
            <a:ext cx="1305393" cy="1346461"/>
            <a:chOff x="1492000" y="427450"/>
            <a:chExt cx="1188000" cy="1225375"/>
          </a:xfrm>
        </p:grpSpPr>
        <p:sp>
          <p:nvSpPr>
            <p:cNvPr id="1346" name="Google Shape;1346;p46"/>
            <p:cNvSpPr/>
            <p:nvPr/>
          </p:nvSpPr>
          <p:spPr>
            <a:xfrm>
              <a:off x="1492000" y="427450"/>
              <a:ext cx="1188000" cy="1225375"/>
            </a:xfrm>
            <a:custGeom>
              <a:avLst/>
              <a:gdLst/>
              <a:ahLst/>
              <a:cxnLst/>
              <a:rect l="l" t="t" r="r" b="b"/>
              <a:pathLst>
                <a:path w="47520" h="49015" extrusionOk="0">
                  <a:moveTo>
                    <a:pt x="44863" y="698"/>
                  </a:moveTo>
                  <a:lnTo>
                    <a:pt x="44863" y="698"/>
                  </a:lnTo>
                  <a:cubicBezTo>
                    <a:pt x="45260" y="745"/>
                    <a:pt x="45657" y="763"/>
                    <a:pt x="46048" y="763"/>
                  </a:cubicBezTo>
                  <a:cubicBezTo>
                    <a:pt x="46274" y="763"/>
                    <a:pt x="46497" y="757"/>
                    <a:pt x="46717" y="748"/>
                  </a:cubicBezTo>
                  <a:lnTo>
                    <a:pt x="46717" y="748"/>
                  </a:lnTo>
                  <a:cubicBezTo>
                    <a:pt x="46667" y="8567"/>
                    <a:pt x="46617" y="16387"/>
                    <a:pt x="46642" y="24207"/>
                  </a:cubicBezTo>
                  <a:cubicBezTo>
                    <a:pt x="46667" y="32076"/>
                    <a:pt x="46366" y="40046"/>
                    <a:pt x="46868" y="47891"/>
                  </a:cubicBezTo>
                  <a:cubicBezTo>
                    <a:pt x="46818" y="47891"/>
                    <a:pt x="46792" y="47866"/>
                    <a:pt x="46767" y="47866"/>
                  </a:cubicBezTo>
                  <a:cubicBezTo>
                    <a:pt x="39987" y="48053"/>
                    <a:pt x="33211" y="48100"/>
                    <a:pt x="26436" y="48100"/>
                  </a:cubicBezTo>
                  <a:cubicBezTo>
                    <a:pt x="19684" y="48100"/>
                    <a:pt x="12934" y="48054"/>
                    <a:pt x="6180" y="48054"/>
                  </a:cubicBezTo>
                  <a:cubicBezTo>
                    <a:pt x="4304" y="48054"/>
                    <a:pt x="2428" y="48057"/>
                    <a:pt x="552" y="48066"/>
                  </a:cubicBezTo>
                  <a:cubicBezTo>
                    <a:pt x="802" y="38116"/>
                    <a:pt x="1203" y="28066"/>
                    <a:pt x="1203" y="18066"/>
                  </a:cubicBezTo>
                  <a:cubicBezTo>
                    <a:pt x="1203" y="12452"/>
                    <a:pt x="1078" y="6863"/>
                    <a:pt x="727" y="1299"/>
                  </a:cubicBezTo>
                  <a:lnTo>
                    <a:pt x="752" y="1299"/>
                  </a:lnTo>
                  <a:cubicBezTo>
                    <a:pt x="1098" y="1362"/>
                    <a:pt x="1492" y="1415"/>
                    <a:pt x="1880" y="1415"/>
                  </a:cubicBezTo>
                  <a:cubicBezTo>
                    <a:pt x="2112" y="1415"/>
                    <a:pt x="2341" y="1396"/>
                    <a:pt x="2557" y="1349"/>
                  </a:cubicBezTo>
                  <a:lnTo>
                    <a:pt x="2557" y="1349"/>
                  </a:lnTo>
                  <a:cubicBezTo>
                    <a:pt x="2406" y="1650"/>
                    <a:pt x="2406" y="2051"/>
                    <a:pt x="2582" y="2377"/>
                  </a:cubicBezTo>
                  <a:cubicBezTo>
                    <a:pt x="2901" y="2970"/>
                    <a:pt x="3636" y="3314"/>
                    <a:pt x="4314" y="3314"/>
                  </a:cubicBezTo>
                  <a:cubicBezTo>
                    <a:pt x="4381" y="3314"/>
                    <a:pt x="4447" y="3311"/>
                    <a:pt x="4512" y="3304"/>
                  </a:cubicBezTo>
                  <a:cubicBezTo>
                    <a:pt x="5740" y="3229"/>
                    <a:pt x="6316" y="1700"/>
                    <a:pt x="5539" y="873"/>
                  </a:cubicBezTo>
                  <a:lnTo>
                    <a:pt x="5539" y="873"/>
                  </a:lnTo>
                  <a:cubicBezTo>
                    <a:pt x="5943" y="910"/>
                    <a:pt x="6360" y="933"/>
                    <a:pt x="6771" y="933"/>
                  </a:cubicBezTo>
                  <a:cubicBezTo>
                    <a:pt x="6921" y="933"/>
                    <a:pt x="7071" y="930"/>
                    <a:pt x="7218" y="923"/>
                  </a:cubicBezTo>
                  <a:lnTo>
                    <a:pt x="7218" y="923"/>
                  </a:lnTo>
                  <a:cubicBezTo>
                    <a:pt x="6918" y="1199"/>
                    <a:pt x="6742" y="1700"/>
                    <a:pt x="6792" y="2101"/>
                  </a:cubicBezTo>
                  <a:cubicBezTo>
                    <a:pt x="6842" y="2778"/>
                    <a:pt x="7344" y="3254"/>
                    <a:pt x="7995" y="3354"/>
                  </a:cubicBezTo>
                  <a:cubicBezTo>
                    <a:pt x="8078" y="3367"/>
                    <a:pt x="8161" y="3373"/>
                    <a:pt x="8244" y="3373"/>
                  </a:cubicBezTo>
                  <a:cubicBezTo>
                    <a:pt x="8813" y="3373"/>
                    <a:pt x="9362" y="3077"/>
                    <a:pt x="9624" y="2552"/>
                  </a:cubicBezTo>
                  <a:cubicBezTo>
                    <a:pt x="9850" y="2076"/>
                    <a:pt x="9850" y="1475"/>
                    <a:pt x="9599" y="998"/>
                  </a:cubicBezTo>
                  <a:cubicBezTo>
                    <a:pt x="10025" y="998"/>
                    <a:pt x="10451" y="973"/>
                    <a:pt x="10903" y="898"/>
                  </a:cubicBezTo>
                  <a:lnTo>
                    <a:pt x="10903" y="898"/>
                  </a:lnTo>
                  <a:cubicBezTo>
                    <a:pt x="10652" y="1149"/>
                    <a:pt x="10527" y="1500"/>
                    <a:pt x="10552" y="1876"/>
                  </a:cubicBezTo>
                  <a:cubicBezTo>
                    <a:pt x="10627" y="2527"/>
                    <a:pt x="11178" y="3029"/>
                    <a:pt x="11830" y="3104"/>
                  </a:cubicBezTo>
                  <a:cubicBezTo>
                    <a:pt x="11905" y="3116"/>
                    <a:pt x="11981" y="3122"/>
                    <a:pt x="12056" y="3122"/>
                  </a:cubicBezTo>
                  <a:cubicBezTo>
                    <a:pt x="12607" y="3122"/>
                    <a:pt x="13138" y="2806"/>
                    <a:pt x="13359" y="2277"/>
                  </a:cubicBezTo>
                  <a:cubicBezTo>
                    <a:pt x="13559" y="1826"/>
                    <a:pt x="13509" y="1299"/>
                    <a:pt x="13258" y="898"/>
                  </a:cubicBezTo>
                  <a:cubicBezTo>
                    <a:pt x="13576" y="898"/>
                    <a:pt x="13904" y="909"/>
                    <a:pt x="14237" y="909"/>
                  </a:cubicBezTo>
                  <a:cubicBezTo>
                    <a:pt x="14403" y="909"/>
                    <a:pt x="14570" y="907"/>
                    <a:pt x="14737" y="898"/>
                  </a:cubicBezTo>
                  <a:lnTo>
                    <a:pt x="14737" y="898"/>
                  </a:lnTo>
                  <a:cubicBezTo>
                    <a:pt x="14273" y="1850"/>
                    <a:pt x="14626" y="3103"/>
                    <a:pt x="15816" y="3103"/>
                  </a:cubicBezTo>
                  <a:cubicBezTo>
                    <a:pt x="15911" y="3103"/>
                    <a:pt x="16010" y="3095"/>
                    <a:pt x="16116" y="3079"/>
                  </a:cubicBezTo>
                  <a:cubicBezTo>
                    <a:pt x="17268" y="2928"/>
                    <a:pt x="17644" y="1625"/>
                    <a:pt x="17093" y="798"/>
                  </a:cubicBezTo>
                  <a:lnTo>
                    <a:pt x="17093" y="798"/>
                  </a:lnTo>
                  <a:cubicBezTo>
                    <a:pt x="17569" y="823"/>
                    <a:pt x="18070" y="823"/>
                    <a:pt x="18572" y="823"/>
                  </a:cubicBezTo>
                  <a:cubicBezTo>
                    <a:pt x="18183" y="1796"/>
                    <a:pt x="18761" y="2957"/>
                    <a:pt x="19917" y="2957"/>
                  </a:cubicBezTo>
                  <a:cubicBezTo>
                    <a:pt x="19952" y="2957"/>
                    <a:pt x="19989" y="2956"/>
                    <a:pt x="20025" y="2953"/>
                  </a:cubicBezTo>
                  <a:cubicBezTo>
                    <a:pt x="21103" y="2878"/>
                    <a:pt x="21604" y="1775"/>
                    <a:pt x="21203" y="898"/>
                  </a:cubicBezTo>
                  <a:lnTo>
                    <a:pt x="21203" y="898"/>
                  </a:lnTo>
                  <a:cubicBezTo>
                    <a:pt x="21579" y="923"/>
                    <a:pt x="21930" y="923"/>
                    <a:pt x="22306" y="923"/>
                  </a:cubicBezTo>
                  <a:cubicBezTo>
                    <a:pt x="21963" y="1782"/>
                    <a:pt x="22460" y="2905"/>
                    <a:pt x="23492" y="2905"/>
                  </a:cubicBezTo>
                  <a:cubicBezTo>
                    <a:pt x="23514" y="2905"/>
                    <a:pt x="23536" y="2904"/>
                    <a:pt x="23559" y="2903"/>
                  </a:cubicBezTo>
                  <a:cubicBezTo>
                    <a:pt x="24436" y="2878"/>
                    <a:pt x="25339" y="1775"/>
                    <a:pt x="25013" y="1024"/>
                  </a:cubicBezTo>
                  <a:cubicBezTo>
                    <a:pt x="25489" y="998"/>
                    <a:pt x="25940" y="998"/>
                    <a:pt x="26391" y="923"/>
                  </a:cubicBezTo>
                  <a:lnTo>
                    <a:pt x="26391" y="923"/>
                  </a:lnTo>
                  <a:cubicBezTo>
                    <a:pt x="26141" y="1450"/>
                    <a:pt x="25990" y="2001"/>
                    <a:pt x="26391" y="2502"/>
                  </a:cubicBezTo>
                  <a:cubicBezTo>
                    <a:pt x="26730" y="2921"/>
                    <a:pt x="27291" y="3117"/>
                    <a:pt x="27809" y="3117"/>
                  </a:cubicBezTo>
                  <a:cubicBezTo>
                    <a:pt x="27942" y="3117"/>
                    <a:pt x="28073" y="3104"/>
                    <a:pt x="28196" y="3079"/>
                  </a:cubicBezTo>
                  <a:cubicBezTo>
                    <a:pt x="29173" y="2828"/>
                    <a:pt x="29675" y="1625"/>
                    <a:pt x="29073" y="923"/>
                  </a:cubicBezTo>
                  <a:lnTo>
                    <a:pt x="30226" y="923"/>
                  </a:lnTo>
                  <a:cubicBezTo>
                    <a:pt x="29910" y="1969"/>
                    <a:pt x="30584" y="3132"/>
                    <a:pt x="31769" y="3132"/>
                  </a:cubicBezTo>
                  <a:cubicBezTo>
                    <a:pt x="31806" y="3132"/>
                    <a:pt x="31843" y="3131"/>
                    <a:pt x="31880" y="3129"/>
                  </a:cubicBezTo>
                  <a:cubicBezTo>
                    <a:pt x="33108" y="3029"/>
                    <a:pt x="33685" y="1750"/>
                    <a:pt x="33208" y="773"/>
                  </a:cubicBezTo>
                  <a:lnTo>
                    <a:pt x="33208" y="773"/>
                  </a:lnTo>
                  <a:cubicBezTo>
                    <a:pt x="33559" y="798"/>
                    <a:pt x="33885" y="823"/>
                    <a:pt x="34236" y="848"/>
                  </a:cubicBezTo>
                  <a:cubicBezTo>
                    <a:pt x="33885" y="1800"/>
                    <a:pt x="34436" y="2928"/>
                    <a:pt x="35589" y="2928"/>
                  </a:cubicBezTo>
                  <a:cubicBezTo>
                    <a:pt x="35602" y="2929"/>
                    <a:pt x="35614" y="2929"/>
                    <a:pt x="35626" y="2929"/>
                  </a:cubicBezTo>
                  <a:cubicBezTo>
                    <a:pt x="36682" y="2929"/>
                    <a:pt x="37315" y="1865"/>
                    <a:pt x="37018" y="973"/>
                  </a:cubicBezTo>
                  <a:cubicBezTo>
                    <a:pt x="37319" y="948"/>
                    <a:pt x="37645" y="923"/>
                    <a:pt x="37945" y="898"/>
                  </a:cubicBezTo>
                  <a:lnTo>
                    <a:pt x="37945" y="898"/>
                  </a:lnTo>
                  <a:cubicBezTo>
                    <a:pt x="37695" y="1775"/>
                    <a:pt x="38221" y="2753"/>
                    <a:pt x="39274" y="2803"/>
                  </a:cubicBezTo>
                  <a:cubicBezTo>
                    <a:pt x="39298" y="2804"/>
                    <a:pt x="39323" y="2805"/>
                    <a:pt x="39347" y="2805"/>
                  </a:cubicBezTo>
                  <a:cubicBezTo>
                    <a:pt x="40334" y="2805"/>
                    <a:pt x="40996" y="1829"/>
                    <a:pt x="40727" y="948"/>
                  </a:cubicBezTo>
                  <a:lnTo>
                    <a:pt x="40727" y="948"/>
                  </a:lnTo>
                  <a:cubicBezTo>
                    <a:pt x="41028" y="1024"/>
                    <a:pt x="41329" y="1049"/>
                    <a:pt x="41630" y="1074"/>
                  </a:cubicBezTo>
                  <a:cubicBezTo>
                    <a:pt x="41228" y="1800"/>
                    <a:pt x="41880" y="2928"/>
                    <a:pt x="42858" y="3079"/>
                  </a:cubicBezTo>
                  <a:cubicBezTo>
                    <a:pt x="42948" y="3092"/>
                    <a:pt x="43038" y="3099"/>
                    <a:pt x="43126" y="3099"/>
                  </a:cubicBezTo>
                  <a:cubicBezTo>
                    <a:pt x="44355" y="3099"/>
                    <a:pt x="45307" y="1844"/>
                    <a:pt x="44863" y="698"/>
                  </a:cubicBezTo>
                  <a:close/>
                  <a:moveTo>
                    <a:pt x="47088" y="0"/>
                  </a:moveTo>
                  <a:cubicBezTo>
                    <a:pt x="46975" y="0"/>
                    <a:pt x="46861" y="48"/>
                    <a:pt x="46792" y="146"/>
                  </a:cubicBezTo>
                  <a:cubicBezTo>
                    <a:pt x="46603" y="146"/>
                    <a:pt x="46411" y="145"/>
                    <a:pt x="46218" y="145"/>
                  </a:cubicBezTo>
                  <a:cubicBezTo>
                    <a:pt x="45543" y="145"/>
                    <a:pt x="44854" y="160"/>
                    <a:pt x="44211" y="297"/>
                  </a:cubicBezTo>
                  <a:cubicBezTo>
                    <a:pt x="44061" y="347"/>
                    <a:pt x="44061" y="572"/>
                    <a:pt x="44211" y="597"/>
                  </a:cubicBezTo>
                  <a:lnTo>
                    <a:pt x="44286" y="597"/>
                  </a:lnTo>
                  <a:cubicBezTo>
                    <a:pt x="44462" y="1199"/>
                    <a:pt x="44512" y="1851"/>
                    <a:pt x="43935" y="2277"/>
                  </a:cubicBezTo>
                  <a:cubicBezTo>
                    <a:pt x="43706" y="2437"/>
                    <a:pt x="43435" y="2556"/>
                    <a:pt x="43161" y="2556"/>
                  </a:cubicBezTo>
                  <a:cubicBezTo>
                    <a:pt x="43135" y="2556"/>
                    <a:pt x="43109" y="2555"/>
                    <a:pt x="43083" y="2552"/>
                  </a:cubicBezTo>
                  <a:cubicBezTo>
                    <a:pt x="42908" y="2502"/>
                    <a:pt x="42757" y="2452"/>
                    <a:pt x="42582" y="2427"/>
                  </a:cubicBezTo>
                  <a:cubicBezTo>
                    <a:pt x="41980" y="2126"/>
                    <a:pt x="41955" y="1675"/>
                    <a:pt x="42482" y="1099"/>
                  </a:cubicBezTo>
                  <a:cubicBezTo>
                    <a:pt x="42807" y="998"/>
                    <a:pt x="42732" y="547"/>
                    <a:pt x="42406" y="522"/>
                  </a:cubicBezTo>
                  <a:cubicBezTo>
                    <a:pt x="42002" y="490"/>
                    <a:pt x="41577" y="437"/>
                    <a:pt x="41158" y="437"/>
                  </a:cubicBezTo>
                  <a:cubicBezTo>
                    <a:pt x="40927" y="437"/>
                    <a:pt x="40699" y="453"/>
                    <a:pt x="40477" y="497"/>
                  </a:cubicBezTo>
                  <a:cubicBezTo>
                    <a:pt x="40451" y="489"/>
                    <a:pt x="40422" y="484"/>
                    <a:pt x="40393" y="484"/>
                  </a:cubicBezTo>
                  <a:cubicBezTo>
                    <a:pt x="40251" y="484"/>
                    <a:pt x="40093" y="582"/>
                    <a:pt x="40176" y="748"/>
                  </a:cubicBezTo>
                  <a:cubicBezTo>
                    <a:pt x="40426" y="1399"/>
                    <a:pt x="40226" y="2277"/>
                    <a:pt x="39374" y="2302"/>
                  </a:cubicBezTo>
                  <a:cubicBezTo>
                    <a:pt x="39362" y="2302"/>
                    <a:pt x="39351" y="2302"/>
                    <a:pt x="39340" y="2302"/>
                  </a:cubicBezTo>
                  <a:cubicBezTo>
                    <a:pt x="38464" y="2302"/>
                    <a:pt x="38177" y="1341"/>
                    <a:pt x="38622" y="698"/>
                  </a:cubicBezTo>
                  <a:cubicBezTo>
                    <a:pt x="38722" y="547"/>
                    <a:pt x="38597" y="297"/>
                    <a:pt x="38396" y="297"/>
                  </a:cubicBezTo>
                  <a:cubicBezTo>
                    <a:pt x="37845" y="372"/>
                    <a:pt x="37319" y="447"/>
                    <a:pt x="36792" y="572"/>
                  </a:cubicBezTo>
                  <a:cubicBezTo>
                    <a:pt x="36767" y="547"/>
                    <a:pt x="36742" y="522"/>
                    <a:pt x="36717" y="472"/>
                  </a:cubicBezTo>
                  <a:cubicBezTo>
                    <a:pt x="36687" y="435"/>
                    <a:pt x="36647" y="420"/>
                    <a:pt x="36606" y="420"/>
                  </a:cubicBezTo>
                  <a:cubicBezTo>
                    <a:pt x="36478" y="420"/>
                    <a:pt x="36335" y="571"/>
                    <a:pt x="36391" y="723"/>
                  </a:cubicBezTo>
                  <a:cubicBezTo>
                    <a:pt x="36341" y="798"/>
                    <a:pt x="36391" y="948"/>
                    <a:pt x="36492" y="973"/>
                  </a:cubicBezTo>
                  <a:cubicBezTo>
                    <a:pt x="36735" y="1630"/>
                    <a:pt x="36459" y="2429"/>
                    <a:pt x="35662" y="2429"/>
                  </a:cubicBezTo>
                  <a:cubicBezTo>
                    <a:pt x="35638" y="2429"/>
                    <a:pt x="35614" y="2429"/>
                    <a:pt x="35589" y="2427"/>
                  </a:cubicBezTo>
                  <a:cubicBezTo>
                    <a:pt x="34687" y="2402"/>
                    <a:pt x="34436" y="1374"/>
                    <a:pt x="34913" y="723"/>
                  </a:cubicBezTo>
                  <a:cubicBezTo>
                    <a:pt x="35063" y="572"/>
                    <a:pt x="34888" y="322"/>
                    <a:pt x="34687" y="322"/>
                  </a:cubicBezTo>
                  <a:cubicBezTo>
                    <a:pt x="34086" y="322"/>
                    <a:pt x="33509" y="322"/>
                    <a:pt x="32908" y="347"/>
                  </a:cubicBezTo>
                  <a:cubicBezTo>
                    <a:pt x="32873" y="312"/>
                    <a:pt x="32831" y="298"/>
                    <a:pt x="32787" y="298"/>
                  </a:cubicBezTo>
                  <a:cubicBezTo>
                    <a:pt x="32641" y="298"/>
                    <a:pt x="32485" y="462"/>
                    <a:pt x="32582" y="597"/>
                  </a:cubicBezTo>
                  <a:cubicBezTo>
                    <a:pt x="33098" y="1359"/>
                    <a:pt x="32867" y="2554"/>
                    <a:pt x="31843" y="2554"/>
                  </a:cubicBezTo>
                  <a:cubicBezTo>
                    <a:pt x="31822" y="2554"/>
                    <a:pt x="31801" y="2553"/>
                    <a:pt x="31780" y="2552"/>
                  </a:cubicBezTo>
                  <a:cubicBezTo>
                    <a:pt x="30827" y="2527"/>
                    <a:pt x="30477" y="1550"/>
                    <a:pt x="30878" y="798"/>
                  </a:cubicBezTo>
                  <a:cubicBezTo>
                    <a:pt x="31003" y="623"/>
                    <a:pt x="30853" y="397"/>
                    <a:pt x="30652" y="397"/>
                  </a:cubicBezTo>
                  <a:cubicBezTo>
                    <a:pt x="29975" y="397"/>
                    <a:pt x="29374" y="497"/>
                    <a:pt x="28722" y="648"/>
                  </a:cubicBezTo>
                  <a:cubicBezTo>
                    <a:pt x="28697" y="623"/>
                    <a:pt x="28647" y="597"/>
                    <a:pt x="28622" y="572"/>
                  </a:cubicBezTo>
                  <a:cubicBezTo>
                    <a:pt x="28590" y="561"/>
                    <a:pt x="28559" y="556"/>
                    <a:pt x="28528" y="556"/>
                  </a:cubicBezTo>
                  <a:cubicBezTo>
                    <a:pt x="28295" y="556"/>
                    <a:pt x="28127" y="863"/>
                    <a:pt x="28371" y="973"/>
                  </a:cubicBezTo>
                  <a:cubicBezTo>
                    <a:pt x="29098" y="1349"/>
                    <a:pt x="28923" y="2277"/>
                    <a:pt x="28196" y="2552"/>
                  </a:cubicBezTo>
                  <a:cubicBezTo>
                    <a:pt x="28045" y="2590"/>
                    <a:pt x="27901" y="2609"/>
                    <a:pt x="27760" y="2609"/>
                  </a:cubicBezTo>
                  <a:cubicBezTo>
                    <a:pt x="27619" y="2609"/>
                    <a:pt x="27482" y="2590"/>
                    <a:pt x="27344" y="2552"/>
                  </a:cubicBezTo>
                  <a:cubicBezTo>
                    <a:pt x="26517" y="2001"/>
                    <a:pt x="26391" y="1399"/>
                    <a:pt x="26993" y="798"/>
                  </a:cubicBezTo>
                  <a:cubicBezTo>
                    <a:pt x="27118" y="623"/>
                    <a:pt x="27043" y="372"/>
                    <a:pt x="26817" y="372"/>
                  </a:cubicBezTo>
                  <a:cubicBezTo>
                    <a:pt x="26091" y="397"/>
                    <a:pt x="25339" y="497"/>
                    <a:pt x="24612" y="572"/>
                  </a:cubicBezTo>
                  <a:cubicBezTo>
                    <a:pt x="24587" y="572"/>
                    <a:pt x="24562" y="547"/>
                    <a:pt x="24537" y="547"/>
                  </a:cubicBezTo>
                  <a:cubicBezTo>
                    <a:pt x="24503" y="522"/>
                    <a:pt x="24467" y="511"/>
                    <a:pt x="24432" y="511"/>
                  </a:cubicBezTo>
                  <a:cubicBezTo>
                    <a:pt x="24361" y="511"/>
                    <a:pt x="24294" y="556"/>
                    <a:pt x="24261" y="623"/>
                  </a:cubicBezTo>
                  <a:cubicBezTo>
                    <a:pt x="24086" y="698"/>
                    <a:pt x="24111" y="998"/>
                    <a:pt x="24336" y="998"/>
                  </a:cubicBezTo>
                  <a:lnTo>
                    <a:pt x="24436" y="998"/>
                  </a:lnTo>
                  <a:cubicBezTo>
                    <a:pt x="24637" y="1299"/>
                    <a:pt x="24512" y="1800"/>
                    <a:pt x="24336" y="2026"/>
                  </a:cubicBezTo>
                  <a:cubicBezTo>
                    <a:pt x="24134" y="2249"/>
                    <a:pt x="23882" y="2373"/>
                    <a:pt x="23608" y="2373"/>
                  </a:cubicBezTo>
                  <a:cubicBezTo>
                    <a:pt x="23543" y="2373"/>
                    <a:pt x="23476" y="2366"/>
                    <a:pt x="23409" y="2352"/>
                  </a:cubicBezTo>
                  <a:cubicBezTo>
                    <a:pt x="22732" y="2252"/>
                    <a:pt x="22381" y="1425"/>
                    <a:pt x="22857" y="823"/>
                  </a:cubicBezTo>
                  <a:cubicBezTo>
                    <a:pt x="22983" y="673"/>
                    <a:pt x="22908" y="472"/>
                    <a:pt x="22707" y="447"/>
                  </a:cubicBezTo>
                  <a:cubicBezTo>
                    <a:pt x="22439" y="428"/>
                    <a:pt x="22171" y="420"/>
                    <a:pt x="21903" y="420"/>
                  </a:cubicBezTo>
                  <a:cubicBezTo>
                    <a:pt x="21469" y="420"/>
                    <a:pt x="21036" y="441"/>
                    <a:pt x="20602" y="472"/>
                  </a:cubicBezTo>
                  <a:cubicBezTo>
                    <a:pt x="20351" y="497"/>
                    <a:pt x="20351" y="848"/>
                    <a:pt x="20602" y="873"/>
                  </a:cubicBezTo>
                  <a:lnTo>
                    <a:pt x="20652" y="873"/>
                  </a:lnTo>
                  <a:cubicBezTo>
                    <a:pt x="21028" y="1525"/>
                    <a:pt x="20777" y="2452"/>
                    <a:pt x="19925" y="2452"/>
                  </a:cubicBezTo>
                  <a:cubicBezTo>
                    <a:pt x="18998" y="2452"/>
                    <a:pt x="18747" y="1349"/>
                    <a:pt x="19198" y="698"/>
                  </a:cubicBezTo>
                  <a:cubicBezTo>
                    <a:pt x="19299" y="547"/>
                    <a:pt x="19173" y="322"/>
                    <a:pt x="18973" y="322"/>
                  </a:cubicBezTo>
                  <a:cubicBezTo>
                    <a:pt x="18529" y="322"/>
                    <a:pt x="18085" y="305"/>
                    <a:pt x="17641" y="305"/>
                  </a:cubicBezTo>
                  <a:cubicBezTo>
                    <a:pt x="17308" y="305"/>
                    <a:pt x="16975" y="315"/>
                    <a:pt x="16642" y="347"/>
                  </a:cubicBezTo>
                  <a:lnTo>
                    <a:pt x="16592" y="347"/>
                  </a:lnTo>
                  <a:cubicBezTo>
                    <a:pt x="16592" y="347"/>
                    <a:pt x="16567" y="322"/>
                    <a:pt x="16542" y="322"/>
                  </a:cubicBezTo>
                  <a:cubicBezTo>
                    <a:pt x="16503" y="299"/>
                    <a:pt x="16465" y="289"/>
                    <a:pt x="16428" y="289"/>
                  </a:cubicBezTo>
                  <a:cubicBezTo>
                    <a:pt x="16226" y="289"/>
                    <a:pt x="16083" y="595"/>
                    <a:pt x="16316" y="723"/>
                  </a:cubicBezTo>
                  <a:cubicBezTo>
                    <a:pt x="17068" y="1224"/>
                    <a:pt x="17118" y="2427"/>
                    <a:pt x="16065" y="2628"/>
                  </a:cubicBezTo>
                  <a:cubicBezTo>
                    <a:pt x="16001" y="2641"/>
                    <a:pt x="15937" y="2648"/>
                    <a:pt x="15874" y="2648"/>
                  </a:cubicBezTo>
                  <a:cubicBezTo>
                    <a:pt x="15009" y="2648"/>
                    <a:pt x="14351" y="1430"/>
                    <a:pt x="15238" y="823"/>
                  </a:cubicBezTo>
                  <a:cubicBezTo>
                    <a:pt x="15414" y="723"/>
                    <a:pt x="15339" y="472"/>
                    <a:pt x="15113" y="447"/>
                  </a:cubicBezTo>
                  <a:cubicBezTo>
                    <a:pt x="14835" y="428"/>
                    <a:pt x="14558" y="420"/>
                    <a:pt x="14279" y="420"/>
                  </a:cubicBezTo>
                  <a:cubicBezTo>
                    <a:pt x="13827" y="420"/>
                    <a:pt x="13372" y="441"/>
                    <a:pt x="12908" y="472"/>
                  </a:cubicBezTo>
                  <a:cubicBezTo>
                    <a:pt x="12882" y="497"/>
                    <a:pt x="12857" y="497"/>
                    <a:pt x="12807" y="522"/>
                  </a:cubicBezTo>
                  <a:cubicBezTo>
                    <a:pt x="12682" y="522"/>
                    <a:pt x="12582" y="748"/>
                    <a:pt x="12682" y="898"/>
                  </a:cubicBezTo>
                  <a:cubicBezTo>
                    <a:pt x="13208" y="1525"/>
                    <a:pt x="13008" y="2628"/>
                    <a:pt x="12030" y="2628"/>
                  </a:cubicBezTo>
                  <a:cubicBezTo>
                    <a:pt x="11103" y="2628"/>
                    <a:pt x="10627" y="1274"/>
                    <a:pt x="11604" y="923"/>
                  </a:cubicBezTo>
                  <a:cubicBezTo>
                    <a:pt x="11730" y="873"/>
                    <a:pt x="11730" y="698"/>
                    <a:pt x="11629" y="673"/>
                  </a:cubicBezTo>
                  <a:cubicBezTo>
                    <a:pt x="11604" y="572"/>
                    <a:pt x="11554" y="472"/>
                    <a:pt x="11429" y="472"/>
                  </a:cubicBezTo>
                  <a:cubicBezTo>
                    <a:pt x="11209" y="457"/>
                    <a:pt x="10984" y="449"/>
                    <a:pt x="10758" y="449"/>
                  </a:cubicBezTo>
                  <a:cubicBezTo>
                    <a:pt x="10236" y="449"/>
                    <a:pt x="9705" y="493"/>
                    <a:pt x="9198" y="597"/>
                  </a:cubicBezTo>
                  <a:cubicBezTo>
                    <a:pt x="9187" y="596"/>
                    <a:pt x="9176" y="595"/>
                    <a:pt x="9164" y="595"/>
                  </a:cubicBezTo>
                  <a:cubicBezTo>
                    <a:pt x="9020" y="595"/>
                    <a:pt x="8857" y="736"/>
                    <a:pt x="8973" y="898"/>
                  </a:cubicBezTo>
                  <a:cubicBezTo>
                    <a:pt x="9248" y="1299"/>
                    <a:pt x="9424" y="1750"/>
                    <a:pt x="9223" y="2227"/>
                  </a:cubicBezTo>
                  <a:cubicBezTo>
                    <a:pt x="9070" y="2620"/>
                    <a:pt x="8688" y="2842"/>
                    <a:pt x="8276" y="2842"/>
                  </a:cubicBezTo>
                  <a:cubicBezTo>
                    <a:pt x="8216" y="2842"/>
                    <a:pt x="8156" y="2838"/>
                    <a:pt x="8095" y="2828"/>
                  </a:cubicBezTo>
                  <a:cubicBezTo>
                    <a:pt x="7669" y="2778"/>
                    <a:pt x="7344" y="2452"/>
                    <a:pt x="7344" y="2001"/>
                  </a:cubicBezTo>
                  <a:cubicBezTo>
                    <a:pt x="7319" y="1600"/>
                    <a:pt x="7544" y="1299"/>
                    <a:pt x="7845" y="1024"/>
                  </a:cubicBezTo>
                  <a:cubicBezTo>
                    <a:pt x="7920" y="948"/>
                    <a:pt x="7920" y="873"/>
                    <a:pt x="7870" y="798"/>
                  </a:cubicBezTo>
                  <a:cubicBezTo>
                    <a:pt x="7945" y="698"/>
                    <a:pt x="7895" y="497"/>
                    <a:pt x="7770" y="472"/>
                  </a:cubicBezTo>
                  <a:cubicBezTo>
                    <a:pt x="7476" y="428"/>
                    <a:pt x="7177" y="412"/>
                    <a:pt x="6874" y="412"/>
                  </a:cubicBezTo>
                  <a:cubicBezTo>
                    <a:pt x="6324" y="412"/>
                    <a:pt x="5763" y="465"/>
                    <a:pt x="5213" y="497"/>
                  </a:cubicBezTo>
                  <a:cubicBezTo>
                    <a:pt x="5163" y="497"/>
                    <a:pt x="5113" y="522"/>
                    <a:pt x="5088" y="572"/>
                  </a:cubicBezTo>
                  <a:cubicBezTo>
                    <a:pt x="5069" y="567"/>
                    <a:pt x="5050" y="565"/>
                    <a:pt x="5032" y="565"/>
                  </a:cubicBezTo>
                  <a:cubicBezTo>
                    <a:pt x="4879" y="565"/>
                    <a:pt x="4756" y="736"/>
                    <a:pt x="4913" y="848"/>
                  </a:cubicBezTo>
                  <a:cubicBezTo>
                    <a:pt x="5213" y="1099"/>
                    <a:pt x="5464" y="1425"/>
                    <a:pt x="5439" y="1826"/>
                  </a:cubicBezTo>
                  <a:cubicBezTo>
                    <a:pt x="5389" y="2327"/>
                    <a:pt x="4988" y="2728"/>
                    <a:pt x="4512" y="2778"/>
                  </a:cubicBezTo>
                  <a:cubicBezTo>
                    <a:pt x="4478" y="2781"/>
                    <a:pt x="4444" y="2783"/>
                    <a:pt x="4409" y="2783"/>
                  </a:cubicBezTo>
                  <a:cubicBezTo>
                    <a:pt x="3603" y="2783"/>
                    <a:pt x="2415" y="1966"/>
                    <a:pt x="3208" y="1149"/>
                  </a:cubicBezTo>
                  <a:cubicBezTo>
                    <a:pt x="3312" y="1045"/>
                    <a:pt x="3210" y="873"/>
                    <a:pt x="3087" y="873"/>
                  </a:cubicBezTo>
                  <a:cubicBezTo>
                    <a:pt x="3061" y="873"/>
                    <a:pt x="3034" y="881"/>
                    <a:pt x="3008" y="898"/>
                  </a:cubicBezTo>
                  <a:lnTo>
                    <a:pt x="2983" y="898"/>
                  </a:lnTo>
                  <a:cubicBezTo>
                    <a:pt x="2933" y="873"/>
                    <a:pt x="2907" y="848"/>
                    <a:pt x="2857" y="848"/>
                  </a:cubicBezTo>
                  <a:cubicBezTo>
                    <a:pt x="2773" y="836"/>
                    <a:pt x="2689" y="831"/>
                    <a:pt x="2605" y="831"/>
                  </a:cubicBezTo>
                  <a:cubicBezTo>
                    <a:pt x="2339" y="831"/>
                    <a:pt x="2077" y="879"/>
                    <a:pt x="1830" y="898"/>
                  </a:cubicBezTo>
                  <a:cubicBezTo>
                    <a:pt x="1479" y="923"/>
                    <a:pt x="1153" y="923"/>
                    <a:pt x="802" y="923"/>
                  </a:cubicBezTo>
                  <a:cubicBezTo>
                    <a:pt x="752" y="923"/>
                    <a:pt x="727" y="923"/>
                    <a:pt x="702" y="948"/>
                  </a:cubicBezTo>
                  <a:cubicBezTo>
                    <a:pt x="669" y="893"/>
                    <a:pt x="606" y="862"/>
                    <a:pt x="547" y="862"/>
                  </a:cubicBezTo>
                  <a:cubicBezTo>
                    <a:pt x="472" y="862"/>
                    <a:pt x="401" y="912"/>
                    <a:pt x="401" y="1024"/>
                  </a:cubicBezTo>
                  <a:cubicBezTo>
                    <a:pt x="151" y="8693"/>
                    <a:pt x="552" y="16412"/>
                    <a:pt x="501" y="24106"/>
                  </a:cubicBezTo>
                  <a:cubicBezTo>
                    <a:pt x="451" y="32126"/>
                    <a:pt x="226" y="40147"/>
                    <a:pt x="0" y="48167"/>
                  </a:cubicBezTo>
                  <a:cubicBezTo>
                    <a:pt x="0" y="48346"/>
                    <a:pt x="141" y="48435"/>
                    <a:pt x="276" y="48435"/>
                  </a:cubicBezTo>
                  <a:cubicBezTo>
                    <a:pt x="330" y="48435"/>
                    <a:pt x="383" y="48421"/>
                    <a:pt x="426" y="48392"/>
                  </a:cubicBezTo>
                  <a:cubicBezTo>
                    <a:pt x="451" y="48417"/>
                    <a:pt x="501" y="48442"/>
                    <a:pt x="552" y="48442"/>
                  </a:cubicBezTo>
                  <a:cubicBezTo>
                    <a:pt x="6395" y="48873"/>
                    <a:pt x="12274" y="49015"/>
                    <a:pt x="18164" y="49015"/>
                  </a:cubicBezTo>
                  <a:cubicBezTo>
                    <a:pt x="27709" y="49015"/>
                    <a:pt x="37282" y="48642"/>
                    <a:pt x="46767" y="48518"/>
                  </a:cubicBezTo>
                  <a:cubicBezTo>
                    <a:pt x="46968" y="48518"/>
                    <a:pt x="47068" y="48367"/>
                    <a:pt x="47068" y="48217"/>
                  </a:cubicBezTo>
                  <a:cubicBezTo>
                    <a:pt x="47118" y="48217"/>
                    <a:pt x="47193" y="48167"/>
                    <a:pt x="47193" y="48066"/>
                  </a:cubicBezTo>
                  <a:cubicBezTo>
                    <a:pt x="47519" y="40147"/>
                    <a:pt x="47118" y="32152"/>
                    <a:pt x="47168" y="24207"/>
                  </a:cubicBezTo>
                  <a:cubicBezTo>
                    <a:pt x="47193" y="16237"/>
                    <a:pt x="47269" y="8292"/>
                    <a:pt x="47419" y="347"/>
                  </a:cubicBezTo>
                  <a:cubicBezTo>
                    <a:pt x="47434" y="118"/>
                    <a:pt x="47263" y="0"/>
                    <a:pt x="47088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46"/>
            <p:cNvSpPr/>
            <p:nvPr/>
          </p:nvSpPr>
          <p:spPr>
            <a:xfrm>
              <a:off x="1505775" y="444875"/>
              <a:ext cx="1157925" cy="1185100"/>
            </a:xfrm>
            <a:custGeom>
              <a:avLst/>
              <a:gdLst/>
              <a:ahLst/>
              <a:cxnLst/>
              <a:rect l="l" t="t" r="r" b="b"/>
              <a:pathLst>
                <a:path w="46317" h="47404" extrusionOk="0">
                  <a:moveTo>
                    <a:pt x="19694" y="12839"/>
                  </a:moveTo>
                  <a:cubicBezTo>
                    <a:pt x="25666" y="12839"/>
                    <a:pt x="31640" y="12924"/>
                    <a:pt x="37606" y="12924"/>
                  </a:cubicBezTo>
                  <a:cubicBezTo>
                    <a:pt x="38998" y="12924"/>
                    <a:pt x="40389" y="12919"/>
                    <a:pt x="41780" y="12908"/>
                  </a:cubicBezTo>
                  <a:cubicBezTo>
                    <a:pt x="42031" y="12908"/>
                    <a:pt x="42031" y="13309"/>
                    <a:pt x="41780" y="13309"/>
                  </a:cubicBezTo>
                  <a:cubicBezTo>
                    <a:pt x="40353" y="13295"/>
                    <a:pt x="38925" y="13288"/>
                    <a:pt x="37497" y="13288"/>
                  </a:cubicBezTo>
                  <a:cubicBezTo>
                    <a:pt x="30111" y="13288"/>
                    <a:pt x="22711" y="13452"/>
                    <a:pt x="15319" y="13452"/>
                  </a:cubicBezTo>
                  <a:cubicBezTo>
                    <a:pt x="11840" y="13452"/>
                    <a:pt x="8362" y="13415"/>
                    <a:pt x="4888" y="13309"/>
                  </a:cubicBezTo>
                  <a:cubicBezTo>
                    <a:pt x="4763" y="13309"/>
                    <a:pt x="4763" y="13109"/>
                    <a:pt x="4888" y="13109"/>
                  </a:cubicBezTo>
                  <a:cubicBezTo>
                    <a:pt x="9817" y="12897"/>
                    <a:pt x="14755" y="12839"/>
                    <a:pt x="19694" y="12839"/>
                  </a:cubicBezTo>
                  <a:close/>
                  <a:moveTo>
                    <a:pt x="41778" y="16165"/>
                  </a:moveTo>
                  <a:cubicBezTo>
                    <a:pt x="42081" y="16165"/>
                    <a:pt x="42073" y="16643"/>
                    <a:pt x="41755" y="16667"/>
                  </a:cubicBezTo>
                  <a:cubicBezTo>
                    <a:pt x="33336" y="16859"/>
                    <a:pt x="24820" y="17221"/>
                    <a:pt x="16342" y="17221"/>
                  </a:cubicBezTo>
                  <a:cubicBezTo>
                    <a:pt x="12630" y="17221"/>
                    <a:pt x="8925" y="17151"/>
                    <a:pt x="5239" y="16968"/>
                  </a:cubicBezTo>
                  <a:cubicBezTo>
                    <a:pt x="5113" y="16968"/>
                    <a:pt x="5113" y="16793"/>
                    <a:pt x="5239" y="16793"/>
                  </a:cubicBezTo>
                  <a:cubicBezTo>
                    <a:pt x="17369" y="16166"/>
                    <a:pt x="29625" y="16467"/>
                    <a:pt x="41755" y="16166"/>
                  </a:cubicBezTo>
                  <a:cubicBezTo>
                    <a:pt x="41763" y="16166"/>
                    <a:pt x="41771" y="16165"/>
                    <a:pt x="41778" y="16165"/>
                  </a:cubicBezTo>
                  <a:close/>
                  <a:moveTo>
                    <a:pt x="30937" y="19611"/>
                  </a:moveTo>
                  <a:cubicBezTo>
                    <a:pt x="34361" y="19611"/>
                    <a:pt x="37787" y="19640"/>
                    <a:pt x="41204" y="19725"/>
                  </a:cubicBezTo>
                  <a:cubicBezTo>
                    <a:pt x="41505" y="19750"/>
                    <a:pt x="41505" y="20201"/>
                    <a:pt x="41204" y="20201"/>
                  </a:cubicBezTo>
                  <a:cubicBezTo>
                    <a:pt x="36567" y="20163"/>
                    <a:pt x="31916" y="20110"/>
                    <a:pt x="27273" y="20110"/>
                  </a:cubicBezTo>
                  <a:cubicBezTo>
                    <a:pt x="25867" y="20110"/>
                    <a:pt x="24462" y="20114"/>
                    <a:pt x="23058" y="20126"/>
                  </a:cubicBezTo>
                  <a:cubicBezTo>
                    <a:pt x="18090" y="20167"/>
                    <a:pt x="13089" y="20446"/>
                    <a:pt x="8109" y="20446"/>
                  </a:cubicBezTo>
                  <a:cubicBezTo>
                    <a:pt x="7034" y="20446"/>
                    <a:pt x="5960" y="20433"/>
                    <a:pt x="4888" y="20402"/>
                  </a:cubicBezTo>
                  <a:cubicBezTo>
                    <a:pt x="4737" y="20402"/>
                    <a:pt x="4763" y="20176"/>
                    <a:pt x="4888" y="20176"/>
                  </a:cubicBezTo>
                  <a:cubicBezTo>
                    <a:pt x="10903" y="19575"/>
                    <a:pt x="17018" y="19700"/>
                    <a:pt x="23058" y="19650"/>
                  </a:cubicBezTo>
                  <a:cubicBezTo>
                    <a:pt x="25681" y="19628"/>
                    <a:pt x="28309" y="19611"/>
                    <a:pt x="30937" y="19611"/>
                  </a:cubicBezTo>
                  <a:close/>
                  <a:moveTo>
                    <a:pt x="29043" y="23158"/>
                  </a:moveTo>
                  <a:cubicBezTo>
                    <a:pt x="32026" y="23158"/>
                    <a:pt x="35010" y="23162"/>
                    <a:pt x="37992" y="23162"/>
                  </a:cubicBezTo>
                  <a:cubicBezTo>
                    <a:pt x="39330" y="23162"/>
                    <a:pt x="40668" y="23161"/>
                    <a:pt x="42006" y="23159"/>
                  </a:cubicBezTo>
                  <a:cubicBezTo>
                    <a:pt x="42013" y="23158"/>
                    <a:pt x="42021" y="23158"/>
                    <a:pt x="42028" y="23158"/>
                  </a:cubicBezTo>
                  <a:cubicBezTo>
                    <a:pt x="42357" y="23158"/>
                    <a:pt x="42349" y="23710"/>
                    <a:pt x="42006" y="23710"/>
                  </a:cubicBezTo>
                  <a:cubicBezTo>
                    <a:pt x="33957" y="23743"/>
                    <a:pt x="25897" y="23862"/>
                    <a:pt x="17848" y="23862"/>
                  </a:cubicBezTo>
                  <a:cubicBezTo>
                    <a:pt x="13641" y="23862"/>
                    <a:pt x="9437" y="23830"/>
                    <a:pt x="5239" y="23735"/>
                  </a:cubicBezTo>
                  <a:cubicBezTo>
                    <a:pt x="5038" y="23735"/>
                    <a:pt x="5063" y="23459"/>
                    <a:pt x="5239" y="23434"/>
                  </a:cubicBezTo>
                  <a:cubicBezTo>
                    <a:pt x="13159" y="23191"/>
                    <a:pt x="21101" y="23158"/>
                    <a:pt x="29043" y="23158"/>
                  </a:cubicBezTo>
                  <a:close/>
                  <a:moveTo>
                    <a:pt x="41678" y="26667"/>
                  </a:moveTo>
                  <a:cubicBezTo>
                    <a:pt x="41981" y="26667"/>
                    <a:pt x="41973" y="27144"/>
                    <a:pt x="41655" y="27144"/>
                  </a:cubicBezTo>
                  <a:cubicBezTo>
                    <a:pt x="33375" y="27482"/>
                    <a:pt x="25039" y="27820"/>
                    <a:pt x="16714" y="27820"/>
                  </a:cubicBezTo>
                  <a:cubicBezTo>
                    <a:pt x="12691" y="27820"/>
                    <a:pt x="8672" y="27741"/>
                    <a:pt x="4662" y="27545"/>
                  </a:cubicBezTo>
                  <a:cubicBezTo>
                    <a:pt x="4462" y="27545"/>
                    <a:pt x="4462" y="27219"/>
                    <a:pt x="4662" y="27219"/>
                  </a:cubicBezTo>
                  <a:cubicBezTo>
                    <a:pt x="16993" y="27018"/>
                    <a:pt x="29324" y="27194"/>
                    <a:pt x="41655" y="26668"/>
                  </a:cubicBezTo>
                  <a:cubicBezTo>
                    <a:pt x="41663" y="26667"/>
                    <a:pt x="41671" y="26667"/>
                    <a:pt x="41678" y="26667"/>
                  </a:cubicBezTo>
                  <a:close/>
                  <a:moveTo>
                    <a:pt x="31837" y="30448"/>
                  </a:moveTo>
                  <a:cubicBezTo>
                    <a:pt x="35001" y="30448"/>
                    <a:pt x="38165" y="30457"/>
                    <a:pt x="41329" y="30477"/>
                  </a:cubicBezTo>
                  <a:cubicBezTo>
                    <a:pt x="41605" y="30477"/>
                    <a:pt x="41605" y="30928"/>
                    <a:pt x="41329" y="30928"/>
                  </a:cubicBezTo>
                  <a:cubicBezTo>
                    <a:pt x="33886" y="31036"/>
                    <a:pt x="26444" y="31087"/>
                    <a:pt x="19001" y="31087"/>
                  </a:cubicBezTo>
                  <a:cubicBezTo>
                    <a:pt x="14338" y="31087"/>
                    <a:pt x="9676" y="31067"/>
                    <a:pt x="5013" y="31028"/>
                  </a:cubicBezTo>
                  <a:cubicBezTo>
                    <a:pt x="4763" y="31028"/>
                    <a:pt x="4763" y="30678"/>
                    <a:pt x="5013" y="30653"/>
                  </a:cubicBezTo>
                  <a:cubicBezTo>
                    <a:pt x="13954" y="30523"/>
                    <a:pt x="22895" y="30448"/>
                    <a:pt x="31837" y="30448"/>
                  </a:cubicBezTo>
                  <a:close/>
                  <a:moveTo>
                    <a:pt x="41079" y="33485"/>
                  </a:moveTo>
                  <a:cubicBezTo>
                    <a:pt x="41429" y="33485"/>
                    <a:pt x="41429" y="34011"/>
                    <a:pt x="41079" y="34011"/>
                  </a:cubicBezTo>
                  <a:cubicBezTo>
                    <a:pt x="29149" y="34136"/>
                    <a:pt x="17194" y="34387"/>
                    <a:pt x="5239" y="34487"/>
                  </a:cubicBezTo>
                  <a:cubicBezTo>
                    <a:pt x="4938" y="34487"/>
                    <a:pt x="4938" y="34036"/>
                    <a:pt x="5239" y="34036"/>
                  </a:cubicBezTo>
                  <a:cubicBezTo>
                    <a:pt x="17169" y="33660"/>
                    <a:pt x="29149" y="33560"/>
                    <a:pt x="41079" y="33485"/>
                  </a:cubicBezTo>
                  <a:close/>
                  <a:moveTo>
                    <a:pt x="41079" y="36617"/>
                  </a:moveTo>
                  <a:cubicBezTo>
                    <a:pt x="41404" y="36617"/>
                    <a:pt x="41404" y="37094"/>
                    <a:pt x="41079" y="37094"/>
                  </a:cubicBezTo>
                  <a:cubicBezTo>
                    <a:pt x="30993" y="37304"/>
                    <a:pt x="20855" y="37549"/>
                    <a:pt x="10738" y="37549"/>
                  </a:cubicBezTo>
                  <a:cubicBezTo>
                    <a:pt x="8787" y="37549"/>
                    <a:pt x="6837" y="37540"/>
                    <a:pt x="4888" y="37520"/>
                  </a:cubicBezTo>
                  <a:cubicBezTo>
                    <a:pt x="4612" y="37520"/>
                    <a:pt x="4612" y="37094"/>
                    <a:pt x="4888" y="37094"/>
                  </a:cubicBezTo>
                  <a:cubicBezTo>
                    <a:pt x="16943" y="36693"/>
                    <a:pt x="29023" y="36668"/>
                    <a:pt x="41079" y="36617"/>
                  </a:cubicBezTo>
                  <a:close/>
                  <a:moveTo>
                    <a:pt x="35737" y="40152"/>
                  </a:moveTo>
                  <a:cubicBezTo>
                    <a:pt x="37600" y="40152"/>
                    <a:pt x="39464" y="40188"/>
                    <a:pt x="41329" y="40277"/>
                  </a:cubicBezTo>
                  <a:cubicBezTo>
                    <a:pt x="41722" y="40301"/>
                    <a:pt x="41730" y="40904"/>
                    <a:pt x="41352" y="40904"/>
                  </a:cubicBezTo>
                  <a:cubicBezTo>
                    <a:pt x="41345" y="40904"/>
                    <a:pt x="41337" y="40904"/>
                    <a:pt x="41329" y="40903"/>
                  </a:cubicBezTo>
                  <a:cubicBezTo>
                    <a:pt x="39822" y="40831"/>
                    <a:pt x="38312" y="40801"/>
                    <a:pt x="36801" y="40801"/>
                  </a:cubicBezTo>
                  <a:cubicBezTo>
                    <a:pt x="29527" y="40801"/>
                    <a:pt x="22222" y="41492"/>
                    <a:pt x="14950" y="41492"/>
                  </a:cubicBezTo>
                  <a:cubicBezTo>
                    <a:pt x="11629" y="41492"/>
                    <a:pt x="8314" y="41348"/>
                    <a:pt x="5013" y="40928"/>
                  </a:cubicBezTo>
                  <a:cubicBezTo>
                    <a:pt x="4813" y="40903"/>
                    <a:pt x="4788" y="40602"/>
                    <a:pt x="5013" y="40602"/>
                  </a:cubicBezTo>
                  <a:cubicBezTo>
                    <a:pt x="7338" y="40747"/>
                    <a:pt x="9660" y="40802"/>
                    <a:pt x="11980" y="40802"/>
                  </a:cubicBezTo>
                  <a:cubicBezTo>
                    <a:pt x="19905" y="40802"/>
                    <a:pt x="27810" y="40152"/>
                    <a:pt x="35737" y="40152"/>
                  </a:cubicBezTo>
                  <a:close/>
                  <a:moveTo>
                    <a:pt x="44312" y="1"/>
                  </a:moveTo>
                  <a:lnTo>
                    <a:pt x="44312" y="1"/>
                  </a:lnTo>
                  <a:cubicBezTo>
                    <a:pt x="44756" y="1147"/>
                    <a:pt x="43804" y="2402"/>
                    <a:pt x="42575" y="2402"/>
                  </a:cubicBezTo>
                  <a:cubicBezTo>
                    <a:pt x="42487" y="2402"/>
                    <a:pt x="42397" y="2395"/>
                    <a:pt x="42307" y="2382"/>
                  </a:cubicBezTo>
                  <a:cubicBezTo>
                    <a:pt x="41329" y="2231"/>
                    <a:pt x="40652" y="1103"/>
                    <a:pt x="41079" y="377"/>
                  </a:cubicBezTo>
                  <a:cubicBezTo>
                    <a:pt x="40778" y="352"/>
                    <a:pt x="40477" y="327"/>
                    <a:pt x="40176" y="251"/>
                  </a:cubicBezTo>
                  <a:lnTo>
                    <a:pt x="40176" y="251"/>
                  </a:lnTo>
                  <a:cubicBezTo>
                    <a:pt x="40445" y="1132"/>
                    <a:pt x="39783" y="2108"/>
                    <a:pt x="38796" y="2108"/>
                  </a:cubicBezTo>
                  <a:cubicBezTo>
                    <a:pt x="38772" y="2108"/>
                    <a:pt x="38747" y="2107"/>
                    <a:pt x="38723" y="2106"/>
                  </a:cubicBezTo>
                  <a:cubicBezTo>
                    <a:pt x="37670" y="2056"/>
                    <a:pt x="37144" y="1078"/>
                    <a:pt x="37394" y="201"/>
                  </a:cubicBezTo>
                  <a:lnTo>
                    <a:pt x="37394" y="201"/>
                  </a:lnTo>
                  <a:cubicBezTo>
                    <a:pt x="37094" y="226"/>
                    <a:pt x="36768" y="251"/>
                    <a:pt x="36467" y="276"/>
                  </a:cubicBezTo>
                  <a:cubicBezTo>
                    <a:pt x="36764" y="1168"/>
                    <a:pt x="36131" y="2232"/>
                    <a:pt x="35075" y="2232"/>
                  </a:cubicBezTo>
                  <a:cubicBezTo>
                    <a:pt x="35063" y="2232"/>
                    <a:pt x="35051" y="2232"/>
                    <a:pt x="35038" y="2231"/>
                  </a:cubicBezTo>
                  <a:cubicBezTo>
                    <a:pt x="33885" y="2231"/>
                    <a:pt x="33334" y="1103"/>
                    <a:pt x="33685" y="151"/>
                  </a:cubicBezTo>
                  <a:cubicBezTo>
                    <a:pt x="33334" y="126"/>
                    <a:pt x="33008" y="101"/>
                    <a:pt x="32657" y="76"/>
                  </a:cubicBezTo>
                  <a:lnTo>
                    <a:pt x="32657" y="76"/>
                  </a:lnTo>
                  <a:cubicBezTo>
                    <a:pt x="33134" y="1053"/>
                    <a:pt x="32557" y="2332"/>
                    <a:pt x="31329" y="2432"/>
                  </a:cubicBezTo>
                  <a:cubicBezTo>
                    <a:pt x="31292" y="2434"/>
                    <a:pt x="31255" y="2435"/>
                    <a:pt x="31218" y="2435"/>
                  </a:cubicBezTo>
                  <a:cubicBezTo>
                    <a:pt x="30032" y="2435"/>
                    <a:pt x="29335" y="1272"/>
                    <a:pt x="29675" y="226"/>
                  </a:cubicBezTo>
                  <a:lnTo>
                    <a:pt x="28522" y="226"/>
                  </a:lnTo>
                  <a:cubicBezTo>
                    <a:pt x="29124" y="928"/>
                    <a:pt x="28622" y="2131"/>
                    <a:pt x="27645" y="2382"/>
                  </a:cubicBezTo>
                  <a:cubicBezTo>
                    <a:pt x="27522" y="2407"/>
                    <a:pt x="27391" y="2420"/>
                    <a:pt x="27258" y="2420"/>
                  </a:cubicBezTo>
                  <a:cubicBezTo>
                    <a:pt x="26740" y="2420"/>
                    <a:pt x="26179" y="2224"/>
                    <a:pt x="25840" y="1805"/>
                  </a:cubicBezTo>
                  <a:cubicBezTo>
                    <a:pt x="25439" y="1304"/>
                    <a:pt x="25590" y="753"/>
                    <a:pt x="25840" y="226"/>
                  </a:cubicBezTo>
                  <a:lnTo>
                    <a:pt x="25840" y="226"/>
                  </a:lnTo>
                  <a:cubicBezTo>
                    <a:pt x="25389" y="301"/>
                    <a:pt x="24938" y="301"/>
                    <a:pt x="24462" y="327"/>
                  </a:cubicBezTo>
                  <a:cubicBezTo>
                    <a:pt x="24788" y="1078"/>
                    <a:pt x="23885" y="2181"/>
                    <a:pt x="23008" y="2206"/>
                  </a:cubicBezTo>
                  <a:cubicBezTo>
                    <a:pt x="22985" y="2207"/>
                    <a:pt x="22963" y="2208"/>
                    <a:pt x="22941" y="2208"/>
                  </a:cubicBezTo>
                  <a:cubicBezTo>
                    <a:pt x="21909" y="2208"/>
                    <a:pt x="21412" y="1085"/>
                    <a:pt x="21755" y="226"/>
                  </a:cubicBezTo>
                  <a:cubicBezTo>
                    <a:pt x="21379" y="226"/>
                    <a:pt x="21028" y="226"/>
                    <a:pt x="20652" y="201"/>
                  </a:cubicBezTo>
                  <a:lnTo>
                    <a:pt x="20652" y="201"/>
                  </a:lnTo>
                  <a:cubicBezTo>
                    <a:pt x="21053" y="1078"/>
                    <a:pt x="20552" y="2181"/>
                    <a:pt x="19474" y="2256"/>
                  </a:cubicBezTo>
                  <a:cubicBezTo>
                    <a:pt x="19438" y="2259"/>
                    <a:pt x="19401" y="2260"/>
                    <a:pt x="19366" y="2260"/>
                  </a:cubicBezTo>
                  <a:cubicBezTo>
                    <a:pt x="18210" y="2260"/>
                    <a:pt x="17632" y="1099"/>
                    <a:pt x="18021" y="126"/>
                  </a:cubicBezTo>
                  <a:cubicBezTo>
                    <a:pt x="17519" y="126"/>
                    <a:pt x="17018" y="126"/>
                    <a:pt x="16542" y="101"/>
                  </a:cubicBezTo>
                  <a:lnTo>
                    <a:pt x="16542" y="101"/>
                  </a:lnTo>
                  <a:cubicBezTo>
                    <a:pt x="17093" y="928"/>
                    <a:pt x="16717" y="2231"/>
                    <a:pt x="15565" y="2382"/>
                  </a:cubicBezTo>
                  <a:cubicBezTo>
                    <a:pt x="15459" y="2398"/>
                    <a:pt x="15360" y="2406"/>
                    <a:pt x="15265" y="2406"/>
                  </a:cubicBezTo>
                  <a:cubicBezTo>
                    <a:pt x="14075" y="2406"/>
                    <a:pt x="13722" y="1153"/>
                    <a:pt x="14186" y="201"/>
                  </a:cubicBezTo>
                  <a:lnTo>
                    <a:pt x="14186" y="201"/>
                  </a:lnTo>
                  <a:cubicBezTo>
                    <a:pt x="14019" y="210"/>
                    <a:pt x="13852" y="212"/>
                    <a:pt x="13686" y="212"/>
                  </a:cubicBezTo>
                  <a:cubicBezTo>
                    <a:pt x="13353" y="212"/>
                    <a:pt x="13025" y="201"/>
                    <a:pt x="12707" y="201"/>
                  </a:cubicBezTo>
                  <a:cubicBezTo>
                    <a:pt x="12958" y="602"/>
                    <a:pt x="13008" y="1129"/>
                    <a:pt x="12808" y="1580"/>
                  </a:cubicBezTo>
                  <a:cubicBezTo>
                    <a:pt x="12587" y="2109"/>
                    <a:pt x="12056" y="2425"/>
                    <a:pt x="11505" y="2425"/>
                  </a:cubicBezTo>
                  <a:cubicBezTo>
                    <a:pt x="11430" y="2425"/>
                    <a:pt x="11354" y="2419"/>
                    <a:pt x="11279" y="2407"/>
                  </a:cubicBezTo>
                  <a:cubicBezTo>
                    <a:pt x="10627" y="2332"/>
                    <a:pt x="10076" y="1830"/>
                    <a:pt x="10001" y="1179"/>
                  </a:cubicBezTo>
                  <a:cubicBezTo>
                    <a:pt x="9976" y="803"/>
                    <a:pt x="10101" y="452"/>
                    <a:pt x="10352" y="201"/>
                  </a:cubicBezTo>
                  <a:lnTo>
                    <a:pt x="10352" y="201"/>
                  </a:lnTo>
                  <a:cubicBezTo>
                    <a:pt x="9900" y="276"/>
                    <a:pt x="9474" y="301"/>
                    <a:pt x="9048" y="301"/>
                  </a:cubicBezTo>
                  <a:cubicBezTo>
                    <a:pt x="9299" y="778"/>
                    <a:pt x="9299" y="1379"/>
                    <a:pt x="9073" y="1855"/>
                  </a:cubicBezTo>
                  <a:cubicBezTo>
                    <a:pt x="8811" y="2380"/>
                    <a:pt x="8262" y="2676"/>
                    <a:pt x="7693" y="2676"/>
                  </a:cubicBezTo>
                  <a:cubicBezTo>
                    <a:pt x="7610" y="2676"/>
                    <a:pt x="7527" y="2670"/>
                    <a:pt x="7444" y="2657"/>
                  </a:cubicBezTo>
                  <a:cubicBezTo>
                    <a:pt x="6793" y="2557"/>
                    <a:pt x="6291" y="2081"/>
                    <a:pt x="6241" y="1404"/>
                  </a:cubicBezTo>
                  <a:cubicBezTo>
                    <a:pt x="6191" y="1003"/>
                    <a:pt x="6367" y="502"/>
                    <a:pt x="6667" y="226"/>
                  </a:cubicBezTo>
                  <a:lnTo>
                    <a:pt x="6667" y="226"/>
                  </a:lnTo>
                  <a:cubicBezTo>
                    <a:pt x="6520" y="233"/>
                    <a:pt x="6370" y="236"/>
                    <a:pt x="6220" y="236"/>
                  </a:cubicBezTo>
                  <a:cubicBezTo>
                    <a:pt x="5809" y="236"/>
                    <a:pt x="5392" y="213"/>
                    <a:pt x="4988" y="176"/>
                  </a:cubicBezTo>
                  <a:lnTo>
                    <a:pt x="4988" y="176"/>
                  </a:lnTo>
                  <a:cubicBezTo>
                    <a:pt x="5765" y="1003"/>
                    <a:pt x="5189" y="2532"/>
                    <a:pt x="3961" y="2607"/>
                  </a:cubicBezTo>
                  <a:cubicBezTo>
                    <a:pt x="3896" y="2614"/>
                    <a:pt x="3830" y="2617"/>
                    <a:pt x="3763" y="2617"/>
                  </a:cubicBezTo>
                  <a:cubicBezTo>
                    <a:pt x="3085" y="2617"/>
                    <a:pt x="2350" y="2273"/>
                    <a:pt x="2031" y="1680"/>
                  </a:cubicBezTo>
                  <a:cubicBezTo>
                    <a:pt x="1855" y="1354"/>
                    <a:pt x="1855" y="953"/>
                    <a:pt x="2006" y="652"/>
                  </a:cubicBezTo>
                  <a:lnTo>
                    <a:pt x="2006" y="652"/>
                  </a:lnTo>
                  <a:cubicBezTo>
                    <a:pt x="1790" y="699"/>
                    <a:pt x="1561" y="718"/>
                    <a:pt x="1329" y="718"/>
                  </a:cubicBezTo>
                  <a:cubicBezTo>
                    <a:pt x="941" y="718"/>
                    <a:pt x="547" y="665"/>
                    <a:pt x="201" y="602"/>
                  </a:cubicBezTo>
                  <a:lnTo>
                    <a:pt x="176" y="602"/>
                  </a:lnTo>
                  <a:cubicBezTo>
                    <a:pt x="527" y="6166"/>
                    <a:pt x="652" y="11755"/>
                    <a:pt x="652" y="17369"/>
                  </a:cubicBezTo>
                  <a:cubicBezTo>
                    <a:pt x="652" y="27369"/>
                    <a:pt x="251" y="37419"/>
                    <a:pt x="1" y="47369"/>
                  </a:cubicBezTo>
                  <a:cubicBezTo>
                    <a:pt x="1877" y="47360"/>
                    <a:pt x="3753" y="47357"/>
                    <a:pt x="5629" y="47357"/>
                  </a:cubicBezTo>
                  <a:cubicBezTo>
                    <a:pt x="12383" y="47357"/>
                    <a:pt x="19133" y="47403"/>
                    <a:pt x="25885" y="47403"/>
                  </a:cubicBezTo>
                  <a:cubicBezTo>
                    <a:pt x="32660" y="47403"/>
                    <a:pt x="39436" y="47356"/>
                    <a:pt x="46216" y="47169"/>
                  </a:cubicBezTo>
                  <a:cubicBezTo>
                    <a:pt x="46241" y="47169"/>
                    <a:pt x="46267" y="47194"/>
                    <a:pt x="46317" y="47194"/>
                  </a:cubicBezTo>
                  <a:cubicBezTo>
                    <a:pt x="45815" y="39349"/>
                    <a:pt x="46116" y="31379"/>
                    <a:pt x="46091" y="23510"/>
                  </a:cubicBezTo>
                  <a:cubicBezTo>
                    <a:pt x="46066" y="15690"/>
                    <a:pt x="46116" y="7870"/>
                    <a:pt x="46166" y="51"/>
                  </a:cubicBezTo>
                  <a:lnTo>
                    <a:pt x="46166" y="51"/>
                  </a:lnTo>
                  <a:cubicBezTo>
                    <a:pt x="45946" y="60"/>
                    <a:pt x="45723" y="66"/>
                    <a:pt x="45497" y="66"/>
                  </a:cubicBezTo>
                  <a:cubicBezTo>
                    <a:pt x="45106" y="66"/>
                    <a:pt x="44709" y="48"/>
                    <a:pt x="443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46"/>
            <p:cNvSpPr/>
            <p:nvPr/>
          </p:nvSpPr>
          <p:spPr>
            <a:xfrm>
              <a:off x="1631725" y="1023800"/>
              <a:ext cx="932975" cy="17650"/>
            </a:xfrm>
            <a:custGeom>
              <a:avLst/>
              <a:gdLst/>
              <a:ahLst/>
              <a:cxnLst/>
              <a:rect l="l" t="t" r="r" b="b"/>
              <a:pathLst>
                <a:path w="37319" h="706" extrusionOk="0">
                  <a:moveTo>
                    <a:pt x="24005" y="1"/>
                  </a:moveTo>
                  <a:cubicBezTo>
                    <a:pt x="16063" y="1"/>
                    <a:pt x="8121" y="34"/>
                    <a:pt x="201" y="277"/>
                  </a:cubicBezTo>
                  <a:cubicBezTo>
                    <a:pt x="25" y="302"/>
                    <a:pt x="0" y="578"/>
                    <a:pt x="201" y="578"/>
                  </a:cubicBezTo>
                  <a:cubicBezTo>
                    <a:pt x="4399" y="673"/>
                    <a:pt x="8603" y="705"/>
                    <a:pt x="12810" y="705"/>
                  </a:cubicBezTo>
                  <a:cubicBezTo>
                    <a:pt x="20859" y="705"/>
                    <a:pt x="28919" y="586"/>
                    <a:pt x="36968" y="553"/>
                  </a:cubicBezTo>
                  <a:cubicBezTo>
                    <a:pt x="37311" y="553"/>
                    <a:pt x="37319" y="1"/>
                    <a:pt x="36990" y="1"/>
                  </a:cubicBezTo>
                  <a:cubicBezTo>
                    <a:pt x="36983" y="1"/>
                    <a:pt x="36975" y="1"/>
                    <a:pt x="36968" y="2"/>
                  </a:cubicBezTo>
                  <a:cubicBezTo>
                    <a:pt x="35630" y="4"/>
                    <a:pt x="34292" y="5"/>
                    <a:pt x="32954" y="5"/>
                  </a:cubicBezTo>
                  <a:cubicBezTo>
                    <a:pt x="29972" y="5"/>
                    <a:pt x="26988" y="1"/>
                    <a:pt x="24005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46"/>
            <p:cNvSpPr/>
            <p:nvPr/>
          </p:nvSpPr>
          <p:spPr>
            <a:xfrm>
              <a:off x="1633600" y="849000"/>
              <a:ext cx="924200" cy="26400"/>
            </a:xfrm>
            <a:custGeom>
              <a:avLst/>
              <a:gdLst/>
              <a:ahLst/>
              <a:cxnLst/>
              <a:rect l="l" t="t" r="r" b="b"/>
              <a:pathLst>
                <a:path w="36968" h="1056" extrusionOk="0">
                  <a:moveTo>
                    <a:pt x="36665" y="0"/>
                  </a:moveTo>
                  <a:cubicBezTo>
                    <a:pt x="36658" y="0"/>
                    <a:pt x="36650" y="1"/>
                    <a:pt x="36642" y="1"/>
                  </a:cubicBezTo>
                  <a:cubicBezTo>
                    <a:pt x="24512" y="302"/>
                    <a:pt x="12256" y="1"/>
                    <a:pt x="126" y="628"/>
                  </a:cubicBezTo>
                  <a:cubicBezTo>
                    <a:pt x="0" y="628"/>
                    <a:pt x="0" y="803"/>
                    <a:pt x="126" y="803"/>
                  </a:cubicBezTo>
                  <a:cubicBezTo>
                    <a:pt x="3812" y="986"/>
                    <a:pt x="7517" y="1056"/>
                    <a:pt x="11229" y="1056"/>
                  </a:cubicBezTo>
                  <a:cubicBezTo>
                    <a:pt x="19707" y="1056"/>
                    <a:pt x="28223" y="694"/>
                    <a:pt x="36642" y="502"/>
                  </a:cubicBezTo>
                  <a:cubicBezTo>
                    <a:pt x="36960" y="478"/>
                    <a:pt x="36968" y="0"/>
                    <a:pt x="3666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46"/>
            <p:cNvSpPr/>
            <p:nvPr/>
          </p:nvSpPr>
          <p:spPr>
            <a:xfrm>
              <a:off x="1624825" y="765850"/>
              <a:ext cx="931725" cy="15325"/>
            </a:xfrm>
            <a:custGeom>
              <a:avLst/>
              <a:gdLst/>
              <a:ahLst/>
              <a:cxnLst/>
              <a:rect l="l" t="t" r="r" b="b"/>
              <a:pathLst>
                <a:path w="37269" h="613" extrusionOk="0">
                  <a:moveTo>
                    <a:pt x="14932" y="0"/>
                  </a:moveTo>
                  <a:cubicBezTo>
                    <a:pt x="9993" y="0"/>
                    <a:pt x="5055" y="58"/>
                    <a:pt x="126" y="270"/>
                  </a:cubicBezTo>
                  <a:cubicBezTo>
                    <a:pt x="1" y="270"/>
                    <a:pt x="1" y="470"/>
                    <a:pt x="126" y="470"/>
                  </a:cubicBezTo>
                  <a:cubicBezTo>
                    <a:pt x="3600" y="576"/>
                    <a:pt x="7078" y="613"/>
                    <a:pt x="10557" y="613"/>
                  </a:cubicBezTo>
                  <a:cubicBezTo>
                    <a:pt x="17949" y="613"/>
                    <a:pt x="25349" y="449"/>
                    <a:pt x="32735" y="449"/>
                  </a:cubicBezTo>
                  <a:cubicBezTo>
                    <a:pt x="34163" y="449"/>
                    <a:pt x="35591" y="456"/>
                    <a:pt x="37018" y="470"/>
                  </a:cubicBezTo>
                  <a:cubicBezTo>
                    <a:pt x="37269" y="470"/>
                    <a:pt x="37269" y="69"/>
                    <a:pt x="37018" y="69"/>
                  </a:cubicBezTo>
                  <a:cubicBezTo>
                    <a:pt x="35627" y="80"/>
                    <a:pt x="34236" y="85"/>
                    <a:pt x="32844" y="85"/>
                  </a:cubicBezTo>
                  <a:cubicBezTo>
                    <a:pt x="26878" y="85"/>
                    <a:pt x="20904" y="0"/>
                    <a:pt x="14932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46"/>
            <p:cNvSpPr/>
            <p:nvPr/>
          </p:nvSpPr>
          <p:spPr>
            <a:xfrm>
              <a:off x="1617300" y="1111525"/>
              <a:ext cx="938000" cy="28850"/>
            </a:xfrm>
            <a:custGeom>
              <a:avLst/>
              <a:gdLst/>
              <a:ahLst/>
              <a:cxnLst/>
              <a:rect l="l" t="t" r="r" b="b"/>
              <a:pathLst>
                <a:path w="37520" h="1154" extrusionOk="0">
                  <a:moveTo>
                    <a:pt x="37217" y="1"/>
                  </a:moveTo>
                  <a:cubicBezTo>
                    <a:pt x="37210" y="1"/>
                    <a:pt x="37202" y="1"/>
                    <a:pt x="37194" y="2"/>
                  </a:cubicBezTo>
                  <a:cubicBezTo>
                    <a:pt x="24863" y="528"/>
                    <a:pt x="12532" y="352"/>
                    <a:pt x="201" y="553"/>
                  </a:cubicBezTo>
                  <a:cubicBezTo>
                    <a:pt x="1" y="553"/>
                    <a:pt x="1" y="879"/>
                    <a:pt x="201" y="879"/>
                  </a:cubicBezTo>
                  <a:cubicBezTo>
                    <a:pt x="4211" y="1075"/>
                    <a:pt x="8230" y="1154"/>
                    <a:pt x="12253" y="1154"/>
                  </a:cubicBezTo>
                  <a:cubicBezTo>
                    <a:pt x="20578" y="1154"/>
                    <a:pt x="28914" y="816"/>
                    <a:pt x="37194" y="478"/>
                  </a:cubicBezTo>
                  <a:cubicBezTo>
                    <a:pt x="37512" y="478"/>
                    <a:pt x="37520" y="1"/>
                    <a:pt x="37217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46"/>
            <p:cNvSpPr/>
            <p:nvPr/>
          </p:nvSpPr>
          <p:spPr>
            <a:xfrm>
              <a:off x="1624825" y="1206075"/>
              <a:ext cx="921075" cy="16000"/>
            </a:xfrm>
            <a:custGeom>
              <a:avLst/>
              <a:gdLst/>
              <a:ahLst/>
              <a:cxnLst/>
              <a:rect l="l" t="t" r="r" b="b"/>
              <a:pathLst>
                <a:path w="36843" h="640" extrusionOk="0">
                  <a:moveTo>
                    <a:pt x="27075" y="0"/>
                  </a:moveTo>
                  <a:cubicBezTo>
                    <a:pt x="18133" y="0"/>
                    <a:pt x="9192" y="75"/>
                    <a:pt x="251" y="205"/>
                  </a:cubicBezTo>
                  <a:cubicBezTo>
                    <a:pt x="1" y="230"/>
                    <a:pt x="1" y="580"/>
                    <a:pt x="251" y="580"/>
                  </a:cubicBezTo>
                  <a:cubicBezTo>
                    <a:pt x="4914" y="619"/>
                    <a:pt x="9576" y="639"/>
                    <a:pt x="14239" y="639"/>
                  </a:cubicBezTo>
                  <a:cubicBezTo>
                    <a:pt x="21682" y="639"/>
                    <a:pt x="29124" y="588"/>
                    <a:pt x="36567" y="480"/>
                  </a:cubicBezTo>
                  <a:cubicBezTo>
                    <a:pt x="36843" y="480"/>
                    <a:pt x="36843" y="29"/>
                    <a:pt x="36567" y="29"/>
                  </a:cubicBezTo>
                  <a:cubicBezTo>
                    <a:pt x="33403" y="9"/>
                    <a:pt x="30239" y="0"/>
                    <a:pt x="2707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46"/>
            <p:cNvSpPr/>
            <p:nvPr/>
          </p:nvSpPr>
          <p:spPr>
            <a:xfrm>
              <a:off x="1625450" y="1448675"/>
              <a:ext cx="923575" cy="33500"/>
            </a:xfrm>
            <a:custGeom>
              <a:avLst/>
              <a:gdLst/>
              <a:ahLst/>
              <a:cxnLst/>
              <a:rect l="l" t="t" r="r" b="b"/>
              <a:pathLst>
                <a:path w="36943" h="1340" extrusionOk="0">
                  <a:moveTo>
                    <a:pt x="30950" y="0"/>
                  </a:moveTo>
                  <a:cubicBezTo>
                    <a:pt x="23023" y="0"/>
                    <a:pt x="15118" y="650"/>
                    <a:pt x="7193" y="650"/>
                  </a:cubicBezTo>
                  <a:cubicBezTo>
                    <a:pt x="4873" y="650"/>
                    <a:pt x="2551" y="595"/>
                    <a:pt x="226" y="450"/>
                  </a:cubicBezTo>
                  <a:cubicBezTo>
                    <a:pt x="1" y="450"/>
                    <a:pt x="26" y="751"/>
                    <a:pt x="226" y="776"/>
                  </a:cubicBezTo>
                  <a:cubicBezTo>
                    <a:pt x="3527" y="1196"/>
                    <a:pt x="6842" y="1340"/>
                    <a:pt x="10163" y="1340"/>
                  </a:cubicBezTo>
                  <a:cubicBezTo>
                    <a:pt x="17435" y="1340"/>
                    <a:pt x="24740" y="649"/>
                    <a:pt x="32014" y="649"/>
                  </a:cubicBezTo>
                  <a:cubicBezTo>
                    <a:pt x="33525" y="649"/>
                    <a:pt x="35035" y="679"/>
                    <a:pt x="36542" y="751"/>
                  </a:cubicBezTo>
                  <a:cubicBezTo>
                    <a:pt x="36550" y="752"/>
                    <a:pt x="36558" y="752"/>
                    <a:pt x="36565" y="752"/>
                  </a:cubicBezTo>
                  <a:cubicBezTo>
                    <a:pt x="36943" y="752"/>
                    <a:pt x="36935" y="149"/>
                    <a:pt x="36542" y="125"/>
                  </a:cubicBezTo>
                  <a:cubicBezTo>
                    <a:pt x="34677" y="36"/>
                    <a:pt x="32813" y="0"/>
                    <a:pt x="30950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46"/>
            <p:cNvSpPr/>
            <p:nvPr/>
          </p:nvSpPr>
          <p:spPr>
            <a:xfrm>
              <a:off x="1624200" y="934225"/>
              <a:ext cx="919200" cy="21800"/>
            </a:xfrm>
            <a:custGeom>
              <a:avLst/>
              <a:gdLst/>
              <a:ahLst/>
              <a:cxnLst/>
              <a:rect l="l" t="t" r="r" b="b"/>
              <a:pathLst>
                <a:path w="36768" h="872" extrusionOk="0">
                  <a:moveTo>
                    <a:pt x="26200" y="37"/>
                  </a:moveTo>
                  <a:cubicBezTo>
                    <a:pt x="23572" y="37"/>
                    <a:pt x="20944" y="54"/>
                    <a:pt x="18321" y="76"/>
                  </a:cubicBezTo>
                  <a:cubicBezTo>
                    <a:pt x="12281" y="126"/>
                    <a:pt x="6166" y="1"/>
                    <a:pt x="151" y="602"/>
                  </a:cubicBezTo>
                  <a:cubicBezTo>
                    <a:pt x="26" y="602"/>
                    <a:pt x="0" y="828"/>
                    <a:pt x="151" y="828"/>
                  </a:cubicBezTo>
                  <a:cubicBezTo>
                    <a:pt x="1223" y="859"/>
                    <a:pt x="2297" y="872"/>
                    <a:pt x="3372" y="872"/>
                  </a:cubicBezTo>
                  <a:cubicBezTo>
                    <a:pt x="8352" y="872"/>
                    <a:pt x="13353" y="593"/>
                    <a:pt x="18321" y="552"/>
                  </a:cubicBezTo>
                  <a:cubicBezTo>
                    <a:pt x="19725" y="540"/>
                    <a:pt x="21130" y="536"/>
                    <a:pt x="22536" y="536"/>
                  </a:cubicBezTo>
                  <a:cubicBezTo>
                    <a:pt x="27179" y="536"/>
                    <a:pt x="31830" y="589"/>
                    <a:pt x="36467" y="627"/>
                  </a:cubicBezTo>
                  <a:cubicBezTo>
                    <a:pt x="36768" y="627"/>
                    <a:pt x="36768" y="176"/>
                    <a:pt x="36467" y="151"/>
                  </a:cubicBezTo>
                  <a:cubicBezTo>
                    <a:pt x="33050" y="66"/>
                    <a:pt x="29624" y="37"/>
                    <a:pt x="26200" y="37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46"/>
            <p:cNvSpPr/>
            <p:nvPr/>
          </p:nvSpPr>
          <p:spPr>
            <a:xfrm>
              <a:off x="1629200" y="1281975"/>
              <a:ext cx="912325" cy="25100"/>
            </a:xfrm>
            <a:custGeom>
              <a:avLst/>
              <a:gdLst/>
              <a:ahLst/>
              <a:cxnLst/>
              <a:rect l="l" t="t" r="r" b="b"/>
              <a:pathLst>
                <a:path w="36493" h="1004" extrusionOk="0">
                  <a:moveTo>
                    <a:pt x="36142" y="1"/>
                  </a:moveTo>
                  <a:cubicBezTo>
                    <a:pt x="24212" y="76"/>
                    <a:pt x="12232" y="176"/>
                    <a:pt x="302" y="552"/>
                  </a:cubicBezTo>
                  <a:cubicBezTo>
                    <a:pt x="1" y="552"/>
                    <a:pt x="1" y="1003"/>
                    <a:pt x="302" y="1003"/>
                  </a:cubicBezTo>
                  <a:cubicBezTo>
                    <a:pt x="12257" y="903"/>
                    <a:pt x="24212" y="652"/>
                    <a:pt x="36142" y="527"/>
                  </a:cubicBezTo>
                  <a:cubicBezTo>
                    <a:pt x="36492" y="527"/>
                    <a:pt x="36492" y="1"/>
                    <a:pt x="36142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46"/>
            <p:cNvSpPr/>
            <p:nvPr/>
          </p:nvSpPr>
          <p:spPr>
            <a:xfrm>
              <a:off x="1621075" y="1360300"/>
              <a:ext cx="919825" cy="23325"/>
            </a:xfrm>
            <a:custGeom>
              <a:avLst/>
              <a:gdLst/>
              <a:ahLst/>
              <a:cxnLst/>
              <a:rect l="l" t="t" r="r" b="b"/>
              <a:pathLst>
                <a:path w="36793" h="933" extrusionOk="0">
                  <a:moveTo>
                    <a:pt x="36467" y="0"/>
                  </a:moveTo>
                  <a:cubicBezTo>
                    <a:pt x="24411" y="51"/>
                    <a:pt x="12331" y="76"/>
                    <a:pt x="276" y="477"/>
                  </a:cubicBezTo>
                  <a:cubicBezTo>
                    <a:pt x="0" y="477"/>
                    <a:pt x="0" y="903"/>
                    <a:pt x="276" y="903"/>
                  </a:cubicBezTo>
                  <a:cubicBezTo>
                    <a:pt x="2225" y="923"/>
                    <a:pt x="4175" y="932"/>
                    <a:pt x="6126" y="932"/>
                  </a:cubicBezTo>
                  <a:cubicBezTo>
                    <a:pt x="16243" y="932"/>
                    <a:pt x="26381" y="687"/>
                    <a:pt x="36467" y="477"/>
                  </a:cubicBezTo>
                  <a:cubicBezTo>
                    <a:pt x="36792" y="477"/>
                    <a:pt x="36792" y="0"/>
                    <a:pt x="36467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35">
    <p:spTree>
      <p:nvGrpSpPr>
        <p:cNvPr id="1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8" name="Google Shape;1358;p47"/>
          <p:cNvGrpSpPr/>
          <p:nvPr/>
        </p:nvGrpSpPr>
        <p:grpSpPr>
          <a:xfrm>
            <a:off x="-174525" y="-22399"/>
            <a:ext cx="9487164" cy="5193049"/>
            <a:chOff x="-174525" y="-22399"/>
            <a:chExt cx="9487164" cy="5193049"/>
          </a:xfrm>
        </p:grpSpPr>
        <p:sp>
          <p:nvSpPr>
            <p:cNvPr id="1359" name="Google Shape;1359;p47"/>
            <p:cNvSpPr/>
            <p:nvPr/>
          </p:nvSpPr>
          <p:spPr>
            <a:xfrm>
              <a:off x="-174525" y="-22399"/>
              <a:ext cx="9487164" cy="5188298"/>
            </a:xfrm>
            <a:custGeom>
              <a:avLst/>
              <a:gdLst/>
              <a:ahLst/>
              <a:cxnLst/>
              <a:rect l="l" t="t" r="r" b="b"/>
              <a:pathLst>
                <a:path w="264469" h="144360" extrusionOk="0">
                  <a:moveTo>
                    <a:pt x="125024" y="0"/>
                  </a:moveTo>
                  <a:cubicBezTo>
                    <a:pt x="124865" y="0"/>
                    <a:pt x="124702" y="4"/>
                    <a:pt x="124536" y="11"/>
                  </a:cubicBezTo>
                  <a:lnTo>
                    <a:pt x="4940" y="11"/>
                  </a:lnTo>
                  <a:cubicBezTo>
                    <a:pt x="1569" y="65"/>
                    <a:pt x="0" y="1705"/>
                    <a:pt x="226" y="4914"/>
                  </a:cubicBezTo>
                  <a:lnTo>
                    <a:pt x="226" y="138500"/>
                  </a:lnTo>
                  <a:cubicBezTo>
                    <a:pt x="208" y="142159"/>
                    <a:pt x="1811" y="143993"/>
                    <a:pt x="5034" y="143993"/>
                  </a:cubicBezTo>
                  <a:cubicBezTo>
                    <a:pt x="5185" y="143993"/>
                    <a:pt x="5340" y="143989"/>
                    <a:pt x="5499" y="143981"/>
                  </a:cubicBezTo>
                  <a:cubicBezTo>
                    <a:pt x="23166" y="144233"/>
                    <a:pt x="61538" y="144359"/>
                    <a:pt x="76177" y="144359"/>
                  </a:cubicBezTo>
                  <a:cubicBezTo>
                    <a:pt x="90824" y="144359"/>
                    <a:pt x="107103" y="144233"/>
                    <a:pt x="125041" y="143981"/>
                  </a:cubicBezTo>
                  <a:cubicBezTo>
                    <a:pt x="129025" y="143963"/>
                    <a:pt x="130900" y="142007"/>
                    <a:pt x="130675" y="138122"/>
                  </a:cubicBezTo>
                  <a:lnTo>
                    <a:pt x="130675" y="6393"/>
                  </a:lnTo>
                  <a:cubicBezTo>
                    <a:pt x="130839" y="2139"/>
                    <a:pt x="128956" y="0"/>
                    <a:pt x="125024" y="0"/>
                  </a:cubicBezTo>
                  <a:close/>
                  <a:moveTo>
                    <a:pt x="139427" y="0"/>
                  </a:moveTo>
                  <a:cubicBezTo>
                    <a:pt x="135503" y="0"/>
                    <a:pt x="133611" y="2139"/>
                    <a:pt x="133776" y="6393"/>
                  </a:cubicBezTo>
                  <a:lnTo>
                    <a:pt x="133776" y="138122"/>
                  </a:lnTo>
                  <a:cubicBezTo>
                    <a:pt x="133550" y="142007"/>
                    <a:pt x="135434" y="143963"/>
                    <a:pt x="139409" y="143981"/>
                  </a:cubicBezTo>
                  <a:cubicBezTo>
                    <a:pt x="157347" y="144233"/>
                    <a:pt x="173635" y="144359"/>
                    <a:pt x="188274" y="144359"/>
                  </a:cubicBezTo>
                  <a:cubicBezTo>
                    <a:pt x="202912" y="144359"/>
                    <a:pt x="241294" y="144233"/>
                    <a:pt x="258970" y="143981"/>
                  </a:cubicBezTo>
                  <a:cubicBezTo>
                    <a:pt x="259129" y="143989"/>
                    <a:pt x="259285" y="143993"/>
                    <a:pt x="259437" y="143993"/>
                  </a:cubicBezTo>
                  <a:cubicBezTo>
                    <a:pt x="262675" y="143993"/>
                    <a:pt x="264277" y="142159"/>
                    <a:pt x="264243" y="138500"/>
                  </a:cubicBezTo>
                  <a:lnTo>
                    <a:pt x="264243" y="4914"/>
                  </a:lnTo>
                  <a:cubicBezTo>
                    <a:pt x="264468" y="1705"/>
                    <a:pt x="262900" y="65"/>
                    <a:pt x="259529" y="11"/>
                  </a:cubicBezTo>
                  <a:lnTo>
                    <a:pt x="139914" y="11"/>
                  </a:lnTo>
                  <a:cubicBezTo>
                    <a:pt x="139749" y="4"/>
                    <a:pt x="139586" y="0"/>
                    <a:pt x="1394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360" name="Google Shape;1360;p47"/>
            <p:cNvCxnSpPr/>
            <p:nvPr/>
          </p:nvCxnSpPr>
          <p:spPr>
            <a:xfrm>
              <a:off x="-166800" y="540000"/>
              <a:ext cx="4681500" cy="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361" name="Google Shape;1361;p47"/>
            <p:cNvGrpSpPr/>
            <p:nvPr/>
          </p:nvGrpSpPr>
          <p:grpSpPr>
            <a:xfrm>
              <a:off x="263005" y="845117"/>
              <a:ext cx="3790149" cy="3960313"/>
              <a:chOff x="263005" y="845117"/>
              <a:chExt cx="3790149" cy="3960313"/>
            </a:xfrm>
          </p:grpSpPr>
          <p:sp>
            <p:nvSpPr>
              <p:cNvPr id="1362" name="Google Shape;1362;p47"/>
              <p:cNvSpPr/>
              <p:nvPr/>
            </p:nvSpPr>
            <p:spPr>
              <a:xfrm>
                <a:off x="263005" y="3941386"/>
                <a:ext cx="3790149" cy="1956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51" extrusionOk="0">
                    <a:moveTo>
                      <a:pt x="271" y="0"/>
                    </a:moveTo>
                    <a:cubicBezTo>
                      <a:pt x="118" y="9"/>
                      <a:pt x="1" y="127"/>
                      <a:pt x="1" y="280"/>
                    </a:cubicBezTo>
                    <a:cubicBezTo>
                      <a:pt x="1" y="424"/>
                      <a:pt x="118" y="550"/>
                      <a:pt x="271" y="550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51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50"/>
                    </a:lnTo>
                    <a:lnTo>
                      <a:pt x="109358" y="550"/>
                    </a:lnTo>
                    <a:cubicBezTo>
                      <a:pt x="109502" y="550"/>
                      <a:pt x="109628" y="424"/>
                      <a:pt x="109619" y="271"/>
                    </a:cubicBezTo>
                    <a:cubicBezTo>
                      <a:pt x="109619" y="127"/>
                      <a:pt x="109502" y="0"/>
                      <a:pt x="109349" y="0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9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3" name="Google Shape;1363;p47"/>
              <p:cNvSpPr/>
              <p:nvPr/>
            </p:nvSpPr>
            <p:spPr>
              <a:xfrm>
                <a:off x="263005" y="4223091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4" name="Google Shape;1364;p47"/>
              <p:cNvSpPr/>
              <p:nvPr/>
            </p:nvSpPr>
            <p:spPr>
              <a:xfrm>
                <a:off x="263005" y="4504476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5"/>
                      <a:pt x="118" y="542"/>
                      <a:pt x="271" y="542"/>
                    </a:cubicBezTo>
                    <a:lnTo>
                      <a:pt x="13909" y="497"/>
                    </a:lnTo>
                    <a:lnTo>
                      <a:pt x="27538" y="479"/>
                    </a:lnTo>
                    <a:lnTo>
                      <a:pt x="54814" y="443"/>
                    </a:lnTo>
                    <a:lnTo>
                      <a:pt x="82082" y="479"/>
                    </a:lnTo>
                    <a:lnTo>
                      <a:pt x="95720" y="497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5" name="Google Shape;1365;p47"/>
              <p:cNvSpPr/>
              <p:nvPr/>
            </p:nvSpPr>
            <p:spPr>
              <a:xfrm>
                <a:off x="263005" y="3378615"/>
                <a:ext cx="3790149" cy="19214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1" extrusionOk="0">
                    <a:moveTo>
                      <a:pt x="271" y="0"/>
                    </a:moveTo>
                    <a:cubicBezTo>
                      <a:pt x="118" y="0"/>
                      <a:pt x="1" y="117"/>
                      <a:pt x="1" y="270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0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63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6" name="Google Shape;1366;p47"/>
              <p:cNvSpPr/>
              <p:nvPr/>
            </p:nvSpPr>
            <p:spPr>
              <a:xfrm>
                <a:off x="263005" y="3660001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7" name="Google Shape;1367;p47"/>
              <p:cNvSpPr/>
              <p:nvPr/>
            </p:nvSpPr>
            <p:spPr>
              <a:xfrm>
                <a:off x="263005" y="3097194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109364" y="0"/>
                    </a:moveTo>
                    <a:cubicBezTo>
                      <a:pt x="109359" y="0"/>
                      <a:pt x="109354" y="0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15"/>
                      <a:pt x="118" y="542"/>
                      <a:pt x="271" y="542"/>
                    </a:cubicBezTo>
                    <a:lnTo>
                      <a:pt x="13909" y="488"/>
                    </a:lnTo>
                    <a:lnTo>
                      <a:pt x="27538" y="470"/>
                    </a:lnTo>
                    <a:lnTo>
                      <a:pt x="54814" y="442"/>
                    </a:lnTo>
                    <a:lnTo>
                      <a:pt x="82082" y="470"/>
                    </a:lnTo>
                    <a:lnTo>
                      <a:pt x="95720" y="488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15"/>
                      <a:pt x="109619" y="262"/>
                    </a:cubicBezTo>
                    <a:cubicBezTo>
                      <a:pt x="109619" y="123"/>
                      <a:pt x="109510" y="0"/>
                      <a:pt x="109364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8" name="Google Shape;1368;p47"/>
              <p:cNvSpPr/>
              <p:nvPr/>
            </p:nvSpPr>
            <p:spPr>
              <a:xfrm>
                <a:off x="263005" y="225268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109364" y="1"/>
                    </a:moveTo>
                    <a:cubicBezTo>
                      <a:pt x="109359" y="1"/>
                      <a:pt x="109354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ubicBezTo>
                      <a:pt x="118" y="1"/>
                      <a:pt x="1" y="118"/>
                      <a:pt x="1" y="272"/>
                    </a:cubicBezTo>
                    <a:cubicBezTo>
                      <a:pt x="1" y="416"/>
                      <a:pt x="118" y="542"/>
                      <a:pt x="271" y="542"/>
                    </a:cubicBezTo>
                    <a:lnTo>
                      <a:pt x="13909" y="488"/>
                    </a:lnTo>
                    <a:lnTo>
                      <a:pt x="27538" y="470"/>
                    </a:lnTo>
                    <a:lnTo>
                      <a:pt x="54814" y="443"/>
                    </a:lnTo>
                    <a:lnTo>
                      <a:pt x="82082" y="470"/>
                    </a:lnTo>
                    <a:lnTo>
                      <a:pt x="95720" y="488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16"/>
                      <a:pt x="109619" y="272"/>
                    </a:cubicBezTo>
                    <a:cubicBezTo>
                      <a:pt x="109619" y="124"/>
                      <a:pt x="109510" y="1"/>
                      <a:pt x="109364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9" name="Google Shape;1369;p47"/>
              <p:cNvSpPr/>
              <p:nvPr/>
            </p:nvSpPr>
            <p:spPr>
              <a:xfrm>
                <a:off x="263005" y="2534104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18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100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0" name="Google Shape;1370;p47"/>
              <p:cNvSpPr/>
              <p:nvPr/>
            </p:nvSpPr>
            <p:spPr>
              <a:xfrm>
                <a:off x="263005" y="1970978"/>
                <a:ext cx="3790149" cy="19285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3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19"/>
                      <a:pt x="110" y="542"/>
                      <a:pt x="256" y="542"/>
                    </a:cubicBezTo>
                    <a:cubicBezTo>
                      <a:pt x="261" y="542"/>
                      <a:pt x="266" y="542"/>
                      <a:pt x="271" y="542"/>
                    </a:cubicBezTo>
                    <a:lnTo>
                      <a:pt x="13909" y="497"/>
                    </a:lnTo>
                    <a:lnTo>
                      <a:pt x="27538" y="479"/>
                    </a:lnTo>
                    <a:lnTo>
                      <a:pt x="54814" y="443"/>
                    </a:lnTo>
                    <a:lnTo>
                      <a:pt x="82082" y="479"/>
                    </a:lnTo>
                    <a:lnTo>
                      <a:pt x="95720" y="497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5"/>
                      <a:pt x="109619" y="271"/>
                    </a:cubicBezTo>
                    <a:cubicBezTo>
                      <a:pt x="109619" y="127"/>
                      <a:pt x="109502" y="1"/>
                      <a:pt x="109349" y="1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1" name="Google Shape;1371;p47"/>
              <p:cNvSpPr/>
              <p:nvPr/>
            </p:nvSpPr>
            <p:spPr>
              <a:xfrm>
                <a:off x="263005" y="1408208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15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69"/>
                    </a:lnTo>
                    <a:lnTo>
                      <a:pt x="95720" y="487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2" name="Google Shape;1372;p47"/>
              <p:cNvSpPr/>
              <p:nvPr/>
            </p:nvSpPr>
            <p:spPr>
              <a:xfrm>
                <a:off x="263005" y="845117"/>
                <a:ext cx="3790149" cy="19214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1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3" name="Google Shape;1373;p47"/>
              <p:cNvSpPr/>
              <p:nvPr/>
            </p:nvSpPr>
            <p:spPr>
              <a:xfrm>
                <a:off x="263005" y="112650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19"/>
                      <a:pt x="110" y="542"/>
                      <a:pt x="256" y="542"/>
                    </a:cubicBezTo>
                    <a:cubicBezTo>
                      <a:pt x="261" y="542"/>
                      <a:pt x="266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26"/>
                      <a:pt x="109502" y="0"/>
                      <a:pt x="109349" y="0"/>
                    </a:cubicBezTo>
                    <a:lnTo>
                      <a:pt x="95720" y="54"/>
                    </a:lnTo>
                    <a:lnTo>
                      <a:pt x="82082" y="72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4" name="Google Shape;1374;p47"/>
              <p:cNvSpPr/>
              <p:nvPr/>
            </p:nvSpPr>
            <p:spPr>
              <a:xfrm>
                <a:off x="263005" y="168959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4"/>
                      <a:pt x="118" y="542"/>
                      <a:pt x="271" y="542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4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5" name="Google Shape;1375;p47"/>
              <p:cNvSpPr/>
              <p:nvPr/>
            </p:nvSpPr>
            <p:spPr>
              <a:xfrm>
                <a:off x="263005" y="2815489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27"/>
                      <a:pt x="109502" y="1"/>
                      <a:pt x="109349" y="1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6" name="Google Shape;1376;p47"/>
              <p:cNvSpPr/>
              <p:nvPr/>
            </p:nvSpPr>
            <p:spPr>
              <a:xfrm>
                <a:off x="263005" y="4785897"/>
                <a:ext cx="3790149" cy="19533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50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80"/>
                    </a:cubicBezTo>
                    <a:cubicBezTo>
                      <a:pt x="1" y="424"/>
                      <a:pt x="118" y="550"/>
                      <a:pt x="271" y="550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50"/>
                    </a:lnTo>
                    <a:lnTo>
                      <a:pt x="109358" y="550"/>
                    </a:lnTo>
                    <a:cubicBezTo>
                      <a:pt x="109502" y="550"/>
                      <a:pt x="109628" y="424"/>
                      <a:pt x="109619" y="270"/>
                    </a:cubicBezTo>
                    <a:cubicBezTo>
                      <a:pt x="109619" y="126"/>
                      <a:pt x="109502" y="0"/>
                      <a:pt x="109349" y="0"/>
                    </a:cubicBezTo>
                    <a:lnTo>
                      <a:pt x="95720" y="54"/>
                    </a:lnTo>
                    <a:lnTo>
                      <a:pt x="82082" y="72"/>
                    </a:lnTo>
                    <a:lnTo>
                      <a:pt x="54814" y="108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77" name="Google Shape;1377;p47"/>
            <p:cNvGrpSpPr/>
            <p:nvPr/>
          </p:nvGrpSpPr>
          <p:grpSpPr>
            <a:xfrm>
              <a:off x="5055305" y="845117"/>
              <a:ext cx="3790149" cy="3960313"/>
              <a:chOff x="263005" y="845117"/>
              <a:chExt cx="3790149" cy="3960313"/>
            </a:xfrm>
          </p:grpSpPr>
          <p:sp>
            <p:nvSpPr>
              <p:cNvPr id="1378" name="Google Shape;1378;p47"/>
              <p:cNvSpPr/>
              <p:nvPr/>
            </p:nvSpPr>
            <p:spPr>
              <a:xfrm>
                <a:off x="263005" y="3941386"/>
                <a:ext cx="3790149" cy="1956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51" extrusionOk="0">
                    <a:moveTo>
                      <a:pt x="271" y="0"/>
                    </a:moveTo>
                    <a:cubicBezTo>
                      <a:pt x="118" y="9"/>
                      <a:pt x="1" y="127"/>
                      <a:pt x="1" y="280"/>
                    </a:cubicBezTo>
                    <a:cubicBezTo>
                      <a:pt x="1" y="424"/>
                      <a:pt x="118" y="550"/>
                      <a:pt x="271" y="550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51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50"/>
                    </a:lnTo>
                    <a:lnTo>
                      <a:pt x="109358" y="550"/>
                    </a:lnTo>
                    <a:cubicBezTo>
                      <a:pt x="109502" y="550"/>
                      <a:pt x="109628" y="424"/>
                      <a:pt x="109619" y="271"/>
                    </a:cubicBezTo>
                    <a:cubicBezTo>
                      <a:pt x="109619" y="127"/>
                      <a:pt x="109502" y="0"/>
                      <a:pt x="109349" y="0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9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9" name="Google Shape;1379;p47"/>
              <p:cNvSpPr/>
              <p:nvPr/>
            </p:nvSpPr>
            <p:spPr>
              <a:xfrm>
                <a:off x="263005" y="4223091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0" name="Google Shape;1380;p47"/>
              <p:cNvSpPr/>
              <p:nvPr/>
            </p:nvSpPr>
            <p:spPr>
              <a:xfrm>
                <a:off x="263005" y="4504476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5"/>
                      <a:pt x="118" y="542"/>
                      <a:pt x="271" y="542"/>
                    </a:cubicBezTo>
                    <a:lnTo>
                      <a:pt x="13909" y="497"/>
                    </a:lnTo>
                    <a:lnTo>
                      <a:pt x="27538" y="479"/>
                    </a:lnTo>
                    <a:lnTo>
                      <a:pt x="54814" y="443"/>
                    </a:lnTo>
                    <a:lnTo>
                      <a:pt x="82082" y="479"/>
                    </a:lnTo>
                    <a:lnTo>
                      <a:pt x="95720" y="497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1" name="Google Shape;1381;p47"/>
              <p:cNvSpPr/>
              <p:nvPr/>
            </p:nvSpPr>
            <p:spPr>
              <a:xfrm>
                <a:off x="263005" y="3378615"/>
                <a:ext cx="3790149" cy="19214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1" extrusionOk="0">
                    <a:moveTo>
                      <a:pt x="271" y="0"/>
                    </a:moveTo>
                    <a:cubicBezTo>
                      <a:pt x="118" y="0"/>
                      <a:pt x="1" y="117"/>
                      <a:pt x="1" y="270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0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63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2" name="Google Shape;1382;p47"/>
              <p:cNvSpPr/>
              <p:nvPr/>
            </p:nvSpPr>
            <p:spPr>
              <a:xfrm>
                <a:off x="263005" y="3660001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3" name="Google Shape;1383;p47"/>
              <p:cNvSpPr/>
              <p:nvPr/>
            </p:nvSpPr>
            <p:spPr>
              <a:xfrm>
                <a:off x="263005" y="3097194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109364" y="0"/>
                    </a:moveTo>
                    <a:cubicBezTo>
                      <a:pt x="109359" y="0"/>
                      <a:pt x="109354" y="0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15"/>
                      <a:pt x="118" y="542"/>
                      <a:pt x="271" y="542"/>
                    </a:cubicBezTo>
                    <a:lnTo>
                      <a:pt x="13909" y="488"/>
                    </a:lnTo>
                    <a:lnTo>
                      <a:pt x="27538" y="470"/>
                    </a:lnTo>
                    <a:lnTo>
                      <a:pt x="54814" y="442"/>
                    </a:lnTo>
                    <a:lnTo>
                      <a:pt x="82082" y="470"/>
                    </a:lnTo>
                    <a:lnTo>
                      <a:pt x="95720" y="488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15"/>
                      <a:pt x="109619" y="262"/>
                    </a:cubicBezTo>
                    <a:cubicBezTo>
                      <a:pt x="109619" y="123"/>
                      <a:pt x="109510" y="0"/>
                      <a:pt x="109364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4" name="Google Shape;1384;p47"/>
              <p:cNvSpPr/>
              <p:nvPr/>
            </p:nvSpPr>
            <p:spPr>
              <a:xfrm>
                <a:off x="263005" y="225268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109364" y="1"/>
                    </a:moveTo>
                    <a:cubicBezTo>
                      <a:pt x="109359" y="1"/>
                      <a:pt x="109354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ubicBezTo>
                      <a:pt x="118" y="1"/>
                      <a:pt x="1" y="118"/>
                      <a:pt x="1" y="272"/>
                    </a:cubicBezTo>
                    <a:cubicBezTo>
                      <a:pt x="1" y="416"/>
                      <a:pt x="118" y="542"/>
                      <a:pt x="271" y="542"/>
                    </a:cubicBezTo>
                    <a:lnTo>
                      <a:pt x="13909" y="488"/>
                    </a:lnTo>
                    <a:lnTo>
                      <a:pt x="27538" y="470"/>
                    </a:lnTo>
                    <a:lnTo>
                      <a:pt x="54814" y="443"/>
                    </a:lnTo>
                    <a:lnTo>
                      <a:pt x="82082" y="470"/>
                    </a:lnTo>
                    <a:lnTo>
                      <a:pt x="95720" y="488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16"/>
                      <a:pt x="109619" y="272"/>
                    </a:cubicBezTo>
                    <a:cubicBezTo>
                      <a:pt x="109619" y="124"/>
                      <a:pt x="109510" y="1"/>
                      <a:pt x="109364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5" name="Google Shape;1385;p47"/>
              <p:cNvSpPr/>
              <p:nvPr/>
            </p:nvSpPr>
            <p:spPr>
              <a:xfrm>
                <a:off x="263005" y="2534104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18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100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6" name="Google Shape;1386;p47"/>
              <p:cNvSpPr/>
              <p:nvPr/>
            </p:nvSpPr>
            <p:spPr>
              <a:xfrm>
                <a:off x="263005" y="1970978"/>
                <a:ext cx="3790149" cy="19285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3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19"/>
                      <a:pt x="110" y="542"/>
                      <a:pt x="256" y="542"/>
                    </a:cubicBezTo>
                    <a:cubicBezTo>
                      <a:pt x="261" y="542"/>
                      <a:pt x="266" y="542"/>
                      <a:pt x="271" y="542"/>
                    </a:cubicBezTo>
                    <a:lnTo>
                      <a:pt x="13909" y="497"/>
                    </a:lnTo>
                    <a:lnTo>
                      <a:pt x="27538" y="479"/>
                    </a:lnTo>
                    <a:lnTo>
                      <a:pt x="54814" y="443"/>
                    </a:lnTo>
                    <a:lnTo>
                      <a:pt x="82082" y="479"/>
                    </a:lnTo>
                    <a:lnTo>
                      <a:pt x="95720" y="497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5"/>
                      <a:pt x="109619" y="271"/>
                    </a:cubicBezTo>
                    <a:cubicBezTo>
                      <a:pt x="109619" y="127"/>
                      <a:pt x="109502" y="1"/>
                      <a:pt x="109349" y="1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7" name="Google Shape;1387;p47"/>
              <p:cNvSpPr/>
              <p:nvPr/>
            </p:nvSpPr>
            <p:spPr>
              <a:xfrm>
                <a:off x="263005" y="1408208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15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69"/>
                    </a:lnTo>
                    <a:lnTo>
                      <a:pt x="95720" y="487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8" name="Google Shape;1388;p47"/>
              <p:cNvSpPr/>
              <p:nvPr/>
            </p:nvSpPr>
            <p:spPr>
              <a:xfrm>
                <a:off x="263005" y="845117"/>
                <a:ext cx="3790149" cy="19214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1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9" name="Google Shape;1389;p47"/>
              <p:cNvSpPr/>
              <p:nvPr/>
            </p:nvSpPr>
            <p:spPr>
              <a:xfrm>
                <a:off x="263005" y="112650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19"/>
                      <a:pt x="110" y="542"/>
                      <a:pt x="256" y="542"/>
                    </a:cubicBezTo>
                    <a:cubicBezTo>
                      <a:pt x="261" y="542"/>
                      <a:pt x="266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26"/>
                      <a:pt x="109502" y="0"/>
                      <a:pt x="109349" y="0"/>
                    </a:cubicBezTo>
                    <a:lnTo>
                      <a:pt x="95720" y="54"/>
                    </a:lnTo>
                    <a:lnTo>
                      <a:pt x="82082" y="72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0" name="Google Shape;1390;p47"/>
              <p:cNvSpPr/>
              <p:nvPr/>
            </p:nvSpPr>
            <p:spPr>
              <a:xfrm>
                <a:off x="263005" y="168959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4"/>
                      <a:pt x="118" y="542"/>
                      <a:pt x="271" y="542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4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1" name="Google Shape;1391;p47"/>
              <p:cNvSpPr/>
              <p:nvPr/>
            </p:nvSpPr>
            <p:spPr>
              <a:xfrm>
                <a:off x="263005" y="2815489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27"/>
                      <a:pt x="109502" y="1"/>
                      <a:pt x="109349" y="1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2" name="Google Shape;1392;p47"/>
              <p:cNvSpPr/>
              <p:nvPr/>
            </p:nvSpPr>
            <p:spPr>
              <a:xfrm>
                <a:off x="263005" y="4785897"/>
                <a:ext cx="3790149" cy="19533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50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80"/>
                    </a:cubicBezTo>
                    <a:cubicBezTo>
                      <a:pt x="1" y="424"/>
                      <a:pt x="118" y="550"/>
                      <a:pt x="271" y="550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50"/>
                    </a:lnTo>
                    <a:lnTo>
                      <a:pt x="109358" y="550"/>
                    </a:lnTo>
                    <a:cubicBezTo>
                      <a:pt x="109502" y="550"/>
                      <a:pt x="109628" y="424"/>
                      <a:pt x="109619" y="270"/>
                    </a:cubicBezTo>
                    <a:cubicBezTo>
                      <a:pt x="109619" y="126"/>
                      <a:pt x="109502" y="0"/>
                      <a:pt x="109349" y="0"/>
                    </a:cubicBezTo>
                    <a:lnTo>
                      <a:pt x="95720" y="54"/>
                    </a:lnTo>
                    <a:lnTo>
                      <a:pt x="82082" y="72"/>
                    </a:lnTo>
                    <a:lnTo>
                      <a:pt x="54814" y="108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393" name="Google Shape;1393;p47"/>
            <p:cNvCxnSpPr/>
            <p:nvPr/>
          </p:nvCxnSpPr>
          <p:spPr>
            <a:xfrm>
              <a:off x="4625700" y="540000"/>
              <a:ext cx="4679100" cy="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94" name="Google Shape;1394;p47"/>
            <p:cNvCxnSpPr/>
            <p:nvPr/>
          </p:nvCxnSpPr>
          <p:spPr>
            <a:xfrm>
              <a:off x="4049375" y="545250"/>
              <a:ext cx="0" cy="462540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95" name="Google Shape;1395;p47"/>
            <p:cNvCxnSpPr/>
            <p:nvPr/>
          </p:nvCxnSpPr>
          <p:spPr>
            <a:xfrm>
              <a:off x="4112975" y="545250"/>
              <a:ext cx="0" cy="462540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96" name="Google Shape;1396;p47"/>
            <p:cNvCxnSpPr/>
            <p:nvPr/>
          </p:nvCxnSpPr>
          <p:spPr>
            <a:xfrm>
              <a:off x="4991700" y="545250"/>
              <a:ext cx="0" cy="462540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97" name="Google Shape;1397;p47"/>
            <p:cNvCxnSpPr/>
            <p:nvPr/>
          </p:nvCxnSpPr>
          <p:spPr>
            <a:xfrm>
              <a:off x="5055300" y="545250"/>
              <a:ext cx="0" cy="462540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98" name="Google Shape;1398;p47"/>
            <p:cNvCxnSpPr/>
            <p:nvPr/>
          </p:nvCxnSpPr>
          <p:spPr>
            <a:xfrm>
              <a:off x="-166800" y="540000"/>
              <a:ext cx="4681500" cy="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36">
    <p:spTree>
      <p:nvGrpSpPr>
        <p:cNvPr id="1" name="Shape 1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0" name="Google Shape;1400;p48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1401" name="Google Shape;1401;p48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48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48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48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48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48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48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48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48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48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48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48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48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48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48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48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48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48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48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420" name="Google Shape;1420;p48"/>
          <p:cNvCxnSpPr/>
          <p:nvPr/>
        </p:nvCxnSpPr>
        <p:spPr>
          <a:xfrm>
            <a:off x="-62550" y="540000"/>
            <a:ext cx="9269100" cy="0"/>
          </a:xfrm>
          <a:prstGeom prst="straightConnector1">
            <a:avLst/>
          </a:prstGeom>
          <a:noFill/>
          <a:ln w="9525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21" name="Google Shape;1421;p48"/>
          <p:cNvSpPr/>
          <p:nvPr/>
        </p:nvSpPr>
        <p:spPr>
          <a:xfrm>
            <a:off x="-14550" y="5010825"/>
            <a:ext cx="9160200" cy="156300"/>
          </a:xfrm>
          <a:prstGeom prst="rect">
            <a:avLst/>
          </a:pr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22" name="Google Shape;1422;p48"/>
          <p:cNvGrpSpPr/>
          <p:nvPr/>
        </p:nvGrpSpPr>
        <p:grpSpPr>
          <a:xfrm rot="697126">
            <a:off x="8218474" y="-369190"/>
            <a:ext cx="1305393" cy="1346461"/>
            <a:chOff x="1492000" y="427450"/>
            <a:chExt cx="1188000" cy="1225375"/>
          </a:xfrm>
        </p:grpSpPr>
        <p:sp>
          <p:nvSpPr>
            <p:cNvPr id="1423" name="Google Shape;1423;p48"/>
            <p:cNvSpPr/>
            <p:nvPr/>
          </p:nvSpPr>
          <p:spPr>
            <a:xfrm>
              <a:off x="1492000" y="427450"/>
              <a:ext cx="1188000" cy="1225375"/>
            </a:xfrm>
            <a:custGeom>
              <a:avLst/>
              <a:gdLst/>
              <a:ahLst/>
              <a:cxnLst/>
              <a:rect l="l" t="t" r="r" b="b"/>
              <a:pathLst>
                <a:path w="47520" h="49015" extrusionOk="0">
                  <a:moveTo>
                    <a:pt x="44863" y="698"/>
                  </a:moveTo>
                  <a:lnTo>
                    <a:pt x="44863" y="698"/>
                  </a:lnTo>
                  <a:cubicBezTo>
                    <a:pt x="45260" y="745"/>
                    <a:pt x="45657" y="763"/>
                    <a:pt x="46048" y="763"/>
                  </a:cubicBezTo>
                  <a:cubicBezTo>
                    <a:pt x="46274" y="763"/>
                    <a:pt x="46497" y="757"/>
                    <a:pt x="46717" y="748"/>
                  </a:cubicBezTo>
                  <a:lnTo>
                    <a:pt x="46717" y="748"/>
                  </a:lnTo>
                  <a:cubicBezTo>
                    <a:pt x="46667" y="8567"/>
                    <a:pt x="46617" y="16387"/>
                    <a:pt x="46642" y="24207"/>
                  </a:cubicBezTo>
                  <a:cubicBezTo>
                    <a:pt x="46667" y="32076"/>
                    <a:pt x="46366" y="40046"/>
                    <a:pt x="46868" y="47891"/>
                  </a:cubicBezTo>
                  <a:cubicBezTo>
                    <a:pt x="46818" y="47891"/>
                    <a:pt x="46792" y="47866"/>
                    <a:pt x="46767" y="47866"/>
                  </a:cubicBezTo>
                  <a:cubicBezTo>
                    <a:pt x="39987" y="48053"/>
                    <a:pt x="33211" y="48100"/>
                    <a:pt x="26436" y="48100"/>
                  </a:cubicBezTo>
                  <a:cubicBezTo>
                    <a:pt x="19684" y="48100"/>
                    <a:pt x="12934" y="48054"/>
                    <a:pt x="6180" y="48054"/>
                  </a:cubicBezTo>
                  <a:cubicBezTo>
                    <a:pt x="4304" y="48054"/>
                    <a:pt x="2428" y="48057"/>
                    <a:pt x="552" y="48066"/>
                  </a:cubicBezTo>
                  <a:cubicBezTo>
                    <a:pt x="802" y="38116"/>
                    <a:pt x="1203" y="28066"/>
                    <a:pt x="1203" y="18066"/>
                  </a:cubicBezTo>
                  <a:cubicBezTo>
                    <a:pt x="1203" y="12452"/>
                    <a:pt x="1078" y="6863"/>
                    <a:pt x="727" y="1299"/>
                  </a:cubicBezTo>
                  <a:lnTo>
                    <a:pt x="752" y="1299"/>
                  </a:lnTo>
                  <a:cubicBezTo>
                    <a:pt x="1098" y="1362"/>
                    <a:pt x="1492" y="1415"/>
                    <a:pt x="1880" y="1415"/>
                  </a:cubicBezTo>
                  <a:cubicBezTo>
                    <a:pt x="2112" y="1415"/>
                    <a:pt x="2341" y="1396"/>
                    <a:pt x="2557" y="1349"/>
                  </a:cubicBezTo>
                  <a:lnTo>
                    <a:pt x="2557" y="1349"/>
                  </a:lnTo>
                  <a:cubicBezTo>
                    <a:pt x="2406" y="1650"/>
                    <a:pt x="2406" y="2051"/>
                    <a:pt x="2582" y="2377"/>
                  </a:cubicBezTo>
                  <a:cubicBezTo>
                    <a:pt x="2901" y="2970"/>
                    <a:pt x="3636" y="3314"/>
                    <a:pt x="4314" y="3314"/>
                  </a:cubicBezTo>
                  <a:cubicBezTo>
                    <a:pt x="4381" y="3314"/>
                    <a:pt x="4447" y="3311"/>
                    <a:pt x="4512" y="3304"/>
                  </a:cubicBezTo>
                  <a:cubicBezTo>
                    <a:pt x="5740" y="3229"/>
                    <a:pt x="6316" y="1700"/>
                    <a:pt x="5539" y="873"/>
                  </a:cubicBezTo>
                  <a:lnTo>
                    <a:pt x="5539" y="873"/>
                  </a:lnTo>
                  <a:cubicBezTo>
                    <a:pt x="5943" y="910"/>
                    <a:pt x="6360" y="933"/>
                    <a:pt x="6771" y="933"/>
                  </a:cubicBezTo>
                  <a:cubicBezTo>
                    <a:pt x="6921" y="933"/>
                    <a:pt x="7071" y="930"/>
                    <a:pt x="7218" y="923"/>
                  </a:cubicBezTo>
                  <a:lnTo>
                    <a:pt x="7218" y="923"/>
                  </a:lnTo>
                  <a:cubicBezTo>
                    <a:pt x="6918" y="1199"/>
                    <a:pt x="6742" y="1700"/>
                    <a:pt x="6792" y="2101"/>
                  </a:cubicBezTo>
                  <a:cubicBezTo>
                    <a:pt x="6842" y="2778"/>
                    <a:pt x="7344" y="3254"/>
                    <a:pt x="7995" y="3354"/>
                  </a:cubicBezTo>
                  <a:cubicBezTo>
                    <a:pt x="8078" y="3367"/>
                    <a:pt x="8161" y="3373"/>
                    <a:pt x="8244" y="3373"/>
                  </a:cubicBezTo>
                  <a:cubicBezTo>
                    <a:pt x="8813" y="3373"/>
                    <a:pt x="9362" y="3077"/>
                    <a:pt x="9624" y="2552"/>
                  </a:cubicBezTo>
                  <a:cubicBezTo>
                    <a:pt x="9850" y="2076"/>
                    <a:pt x="9850" y="1475"/>
                    <a:pt x="9599" y="998"/>
                  </a:cubicBezTo>
                  <a:cubicBezTo>
                    <a:pt x="10025" y="998"/>
                    <a:pt x="10451" y="973"/>
                    <a:pt x="10903" y="898"/>
                  </a:cubicBezTo>
                  <a:lnTo>
                    <a:pt x="10903" y="898"/>
                  </a:lnTo>
                  <a:cubicBezTo>
                    <a:pt x="10652" y="1149"/>
                    <a:pt x="10527" y="1500"/>
                    <a:pt x="10552" y="1876"/>
                  </a:cubicBezTo>
                  <a:cubicBezTo>
                    <a:pt x="10627" y="2527"/>
                    <a:pt x="11178" y="3029"/>
                    <a:pt x="11830" y="3104"/>
                  </a:cubicBezTo>
                  <a:cubicBezTo>
                    <a:pt x="11905" y="3116"/>
                    <a:pt x="11981" y="3122"/>
                    <a:pt x="12056" y="3122"/>
                  </a:cubicBezTo>
                  <a:cubicBezTo>
                    <a:pt x="12607" y="3122"/>
                    <a:pt x="13138" y="2806"/>
                    <a:pt x="13359" y="2277"/>
                  </a:cubicBezTo>
                  <a:cubicBezTo>
                    <a:pt x="13559" y="1826"/>
                    <a:pt x="13509" y="1299"/>
                    <a:pt x="13258" y="898"/>
                  </a:cubicBezTo>
                  <a:cubicBezTo>
                    <a:pt x="13576" y="898"/>
                    <a:pt x="13904" y="909"/>
                    <a:pt x="14237" y="909"/>
                  </a:cubicBezTo>
                  <a:cubicBezTo>
                    <a:pt x="14403" y="909"/>
                    <a:pt x="14570" y="907"/>
                    <a:pt x="14737" y="898"/>
                  </a:cubicBezTo>
                  <a:lnTo>
                    <a:pt x="14737" y="898"/>
                  </a:lnTo>
                  <a:cubicBezTo>
                    <a:pt x="14273" y="1850"/>
                    <a:pt x="14626" y="3103"/>
                    <a:pt x="15816" y="3103"/>
                  </a:cubicBezTo>
                  <a:cubicBezTo>
                    <a:pt x="15911" y="3103"/>
                    <a:pt x="16010" y="3095"/>
                    <a:pt x="16116" y="3079"/>
                  </a:cubicBezTo>
                  <a:cubicBezTo>
                    <a:pt x="17268" y="2928"/>
                    <a:pt x="17644" y="1625"/>
                    <a:pt x="17093" y="798"/>
                  </a:cubicBezTo>
                  <a:lnTo>
                    <a:pt x="17093" y="798"/>
                  </a:lnTo>
                  <a:cubicBezTo>
                    <a:pt x="17569" y="823"/>
                    <a:pt x="18070" y="823"/>
                    <a:pt x="18572" y="823"/>
                  </a:cubicBezTo>
                  <a:cubicBezTo>
                    <a:pt x="18183" y="1796"/>
                    <a:pt x="18761" y="2957"/>
                    <a:pt x="19917" y="2957"/>
                  </a:cubicBezTo>
                  <a:cubicBezTo>
                    <a:pt x="19952" y="2957"/>
                    <a:pt x="19989" y="2956"/>
                    <a:pt x="20025" y="2953"/>
                  </a:cubicBezTo>
                  <a:cubicBezTo>
                    <a:pt x="21103" y="2878"/>
                    <a:pt x="21604" y="1775"/>
                    <a:pt x="21203" y="898"/>
                  </a:cubicBezTo>
                  <a:lnTo>
                    <a:pt x="21203" y="898"/>
                  </a:lnTo>
                  <a:cubicBezTo>
                    <a:pt x="21579" y="923"/>
                    <a:pt x="21930" y="923"/>
                    <a:pt x="22306" y="923"/>
                  </a:cubicBezTo>
                  <a:cubicBezTo>
                    <a:pt x="21963" y="1782"/>
                    <a:pt x="22460" y="2905"/>
                    <a:pt x="23492" y="2905"/>
                  </a:cubicBezTo>
                  <a:cubicBezTo>
                    <a:pt x="23514" y="2905"/>
                    <a:pt x="23536" y="2904"/>
                    <a:pt x="23559" y="2903"/>
                  </a:cubicBezTo>
                  <a:cubicBezTo>
                    <a:pt x="24436" y="2878"/>
                    <a:pt x="25339" y="1775"/>
                    <a:pt x="25013" y="1024"/>
                  </a:cubicBezTo>
                  <a:cubicBezTo>
                    <a:pt x="25489" y="998"/>
                    <a:pt x="25940" y="998"/>
                    <a:pt x="26391" y="923"/>
                  </a:cubicBezTo>
                  <a:lnTo>
                    <a:pt x="26391" y="923"/>
                  </a:lnTo>
                  <a:cubicBezTo>
                    <a:pt x="26141" y="1450"/>
                    <a:pt x="25990" y="2001"/>
                    <a:pt x="26391" y="2502"/>
                  </a:cubicBezTo>
                  <a:cubicBezTo>
                    <a:pt x="26730" y="2921"/>
                    <a:pt x="27291" y="3117"/>
                    <a:pt x="27809" y="3117"/>
                  </a:cubicBezTo>
                  <a:cubicBezTo>
                    <a:pt x="27942" y="3117"/>
                    <a:pt x="28073" y="3104"/>
                    <a:pt x="28196" y="3079"/>
                  </a:cubicBezTo>
                  <a:cubicBezTo>
                    <a:pt x="29173" y="2828"/>
                    <a:pt x="29675" y="1625"/>
                    <a:pt x="29073" y="923"/>
                  </a:cubicBezTo>
                  <a:lnTo>
                    <a:pt x="30226" y="923"/>
                  </a:lnTo>
                  <a:cubicBezTo>
                    <a:pt x="29910" y="1969"/>
                    <a:pt x="30584" y="3132"/>
                    <a:pt x="31769" y="3132"/>
                  </a:cubicBezTo>
                  <a:cubicBezTo>
                    <a:pt x="31806" y="3132"/>
                    <a:pt x="31843" y="3131"/>
                    <a:pt x="31880" y="3129"/>
                  </a:cubicBezTo>
                  <a:cubicBezTo>
                    <a:pt x="33108" y="3029"/>
                    <a:pt x="33685" y="1750"/>
                    <a:pt x="33208" y="773"/>
                  </a:cubicBezTo>
                  <a:lnTo>
                    <a:pt x="33208" y="773"/>
                  </a:lnTo>
                  <a:cubicBezTo>
                    <a:pt x="33559" y="798"/>
                    <a:pt x="33885" y="823"/>
                    <a:pt x="34236" y="848"/>
                  </a:cubicBezTo>
                  <a:cubicBezTo>
                    <a:pt x="33885" y="1800"/>
                    <a:pt x="34436" y="2928"/>
                    <a:pt x="35589" y="2928"/>
                  </a:cubicBezTo>
                  <a:cubicBezTo>
                    <a:pt x="35602" y="2929"/>
                    <a:pt x="35614" y="2929"/>
                    <a:pt x="35626" y="2929"/>
                  </a:cubicBezTo>
                  <a:cubicBezTo>
                    <a:pt x="36682" y="2929"/>
                    <a:pt x="37315" y="1865"/>
                    <a:pt x="37018" y="973"/>
                  </a:cubicBezTo>
                  <a:cubicBezTo>
                    <a:pt x="37319" y="948"/>
                    <a:pt x="37645" y="923"/>
                    <a:pt x="37945" y="898"/>
                  </a:cubicBezTo>
                  <a:lnTo>
                    <a:pt x="37945" y="898"/>
                  </a:lnTo>
                  <a:cubicBezTo>
                    <a:pt x="37695" y="1775"/>
                    <a:pt x="38221" y="2753"/>
                    <a:pt x="39274" y="2803"/>
                  </a:cubicBezTo>
                  <a:cubicBezTo>
                    <a:pt x="39298" y="2804"/>
                    <a:pt x="39323" y="2805"/>
                    <a:pt x="39347" y="2805"/>
                  </a:cubicBezTo>
                  <a:cubicBezTo>
                    <a:pt x="40334" y="2805"/>
                    <a:pt x="40996" y="1829"/>
                    <a:pt x="40727" y="948"/>
                  </a:cubicBezTo>
                  <a:lnTo>
                    <a:pt x="40727" y="948"/>
                  </a:lnTo>
                  <a:cubicBezTo>
                    <a:pt x="41028" y="1024"/>
                    <a:pt x="41329" y="1049"/>
                    <a:pt x="41630" y="1074"/>
                  </a:cubicBezTo>
                  <a:cubicBezTo>
                    <a:pt x="41228" y="1800"/>
                    <a:pt x="41880" y="2928"/>
                    <a:pt x="42858" y="3079"/>
                  </a:cubicBezTo>
                  <a:cubicBezTo>
                    <a:pt x="42948" y="3092"/>
                    <a:pt x="43038" y="3099"/>
                    <a:pt x="43126" y="3099"/>
                  </a:cubicBezTo>
                  <a:cubicBezTo>
                    <a:pt x="44355" y="3099"/>
                    <a:pt x="45307" y="1844"/>
                    <a:pt x="44863" y="698"/>
                  </a:cubicBezTo>
                  <a:close/>
                  <a:moveTo>
                    <a:pt x="47088" y="0"/>
                  </a:moveTo>
                  <a:cubicBezTo>
                    <a:pt x="46975" y="0"/>
                    <a:pt x="46861" y="48"/>
                    <a:pt x="46792" y="146"/>
                  </a:cubicBezTo>
                  <a:cubicBezTo>
                    <a:pt x="46603" y="146"/>
                    <a:pt x="46411" y="145"/>
                    <a:pt x="46218" y="145"/>
                  </a:cubicBezTo>
                  <a:cubicBezTo>
                    <a:pt x="45543" y="145"/>
                    <a:pt x="44854" y="160"/>
                    <a:pt x="44211" y="297"/>
                  </a:cubicBezTo>
                  <a:cubicBezTo>
                    <a:pt x="44061" y="347"/>
                    <a:pt x="44061" y="572"/>
                    <a:pt x="44211" y="597"/>
                  </a:cubicBezTo>
                  <a:lnTo>
                    <a:pt x="44286" y="597"/>
                  </a:lnTo>
                  <a:cubicBezTo>
                    <a:pt x="44462" y="1199"/>
                    <a:pt x="44512" y="1851"/>
                    <a:pt x="43935" y="2277"/>
                  </a:cubicBezTo>
                  <a:cubicBezTo>
                    <a:pt x="43706" y="2437"/>
                    <a:pt x="43435" y="2556"/>
                    <a:pt x="43161" y="2556"/>
                  </a:cubicBezTo>
                  <a:cubicBezTo>
                    <a:pt x="43135" y="2556"/>
                    <a:pt x="43109" y="2555"/>
                    <a:pt x="43083" y="2552"/>
                  </a:cubicBezTo>
                  <a:cubicBezTo>
                    <a:pt x="42908" y="2502"/>
                    <a:pt x="42757" y="2452"/>
                    <a:pt x="42582" y="2427"/>
                  </a:cubicBezTo>
                  <a:cubicBezTo>
                    <a:pt x="41980" y="2126"/>
                    <a:pt x="41955" y="1675"/>
                    <a:pt x="42482" y="1099"/>
                  </a:cubicBezTo>
                  <a:cubicBezTo>
                    <a:pt x="42807" y="998"/>
                    <a:pt x="42732" y="547"/>
                    <a:pt x="42406" y="522"/>
                  </a:cubicBezTo>
                  <a:cubicBezTo>
                    <a:pt x="42002" y="490"/>
                    <a:pt x="41577" y="437"/>
                    <a:pt x="41158" y="437"/>
                  </a:cubicBezTo>
                  <a:cubicBezTo>
                    <a:pt x="40927" y="437"/>
                    <a:pt x="40699" y="453"/>
                    <a:pt x="40477" y="497"/>
                  </a:cubicBezTo>
                  <a:cubicBezTo>
                    <a:pt x="40451" y="489"/>
                    <a:pt x="40422" y="484"/>
                    <a:pt x="40393" y="484"/>
                  </a:cubicBezTo>
                  <a:cubicBezTo>
                    <a:pt x="40251" y="484"/>
                    <a:pt x="40093" y="582"/>
                    <a:pt x="40176" y="748"/>
                  </a:cubicBezTo>
                  <a:cubicBezTo>
                    <a:pt x="40426" y="1399"/>
                    <a:pt x="40226" y="2277"/>
                    <a:pt x="39374" y="2302"/>
                  </a:cubicBezTo>
                  <a:cubicBezTo>
                    <a:pt x="39362" y="2302"/>
                    <a:pt x="39351" y="2302"/>
                    <a:pt x="39340" y="2302"/>
                  </a:cubicBezTo>
                  <a:cubicBezTo>
                    <a:pt x="38464" y="2302"/>
                    <a:pt x="38177" y="1341"/>
                    <a:pt x="38622" y="698"/>
                  </a:cubicBezTo>
                  <a:cubicBezTo>
                    <a:pt x="38722" y="547"/>
                    <a:pt x="38597" y="297"/>
                    <a:pt x="38396" y="297"/>
                  </a:cubicBezTo>
                  <a:cubicBezTo>
                    <a:pt x="37845" y="372"/>
                    <a:pt x="37319" y="447"/>
                    <a:pt x="36792" y="572"/>
                  </a:cubicBezTo>
                  <a:cubicBezTo>
                    <a:pt x="36767" y="547"/>
                    <a:pt x="36742" y="522"/>
                    <a:pt x="36717" y="472"/>
                  </a:cubicBezTo>
                  <a:cubicBezTo>
                    <a:pt x="36687" y="435"/>
                    <a:pt x="36647" y="420"/>
                    <a:pt x="36606" y="420"/>
                  </a:cubicBezTo>
                  <a:cubicBezTo>
                    <a:pt x="36478" y="420"/>
                    <a:pt x="36335" y="571"/>
                    <a:pt x="36391" y="723"/>
                  </a:cubicBezTo>
                  <a:cubicBezTo>
                    <a:pt x="36341" y="798"/>
                    <a:pt x="36391" y="948"/>
                    <a:pt x="36492" y="973"/>
                  </a:cubicBezTo>
                  <a:cubicBezTo>
                    <a:pt x="36735" y="1630"/>
                    <a:pt x="36459" y="2429"/>
                    <a:pt x="35662" y="2429"/>
                  </a:cubicBezTo>
                  <a:cubicBezTo>
                    <a:pt x="35638" y="2429"/>
                    <a:pt x="35614" y="2429"/>
                    <a:pt x="35589" y="2427"/>
                  </a:cubicBezTo>
                  <a:cubicBezTo>
                    <a:pt x="34687" y="2402"/>
                    <a:pt x="34436" y="1374"/>
                    <a:pt x="34913" y="723"/>
                  </a:cubicBezTo>
                  <a:cubicBezTo>
                    <a:pt x="35063" y="572"/>
                    <a:pt x="34888" y="322"/>
                    <a:pt x="34687" y="322"/>
                  </a:cubicBezTo>
                  <a:cubicBezTo>
                    <a:pt x="34086" y="322"/>
                    <a:pt x="33509" y="322"/>
                    <a:pt x="32908" y="347"/>
                  </a:cubicBezTo>
                  <a:cubicBezTo>
                    <a:pt x="32873" y="312"/>
                    <a:pt x="32831" y="298"/>
                    <a:pt x="32787" y="298"/>
                  </a:cubicBezTo>
                  <a:cubicBezTo>
                    <a:pt x="32641" y="298"/>
                    <a:pt x="32485" y="462"/>
                    <a:pt x="32582" y="597"/>
                  </a:cubicBezTo>
                  <a:cubicBezTo>
                    <a:pt x="33098" y="1359"/>
                    <a:pt x="32867" y="2554"/>
                    <a:pt x="31843" y="2554"/>
                  </a:cubicBezTo>
                  <a:cubicBezTo>
                    <a:pt x="31822" y="2554"/>
                    <a:pt x="31801" y="2553"/>
                    <a:pt x="31780" y="2552"/>
                  </a:cubicBezTo>
                  <a:cubicBezTo>
                    <a:pt x="30827" y="2527"/>
                    <a:pt x="30477" y="1550"/>
                    <a:pt x="30878" y="798"/>
                  </a:cubicBezTo>
                  <a:cubicBezTo>
                    <a:pt x="31003" y="623"/>
                    <a:pt x="30853" y="397"/>
                    <a:pt x="30652" y="397"/>
                  </a:cubicBezTo>
                  <a:cubicBezTo>
                    <a:pt x="29975" y="397"/>
                    <a:pt x="29374" y="497"/>
                    <a:pt x="28722" y="648"/>
                  </a:cubicBezTo>
                  <a:cubicBezTo>
                    <a:pt x="28697" y="623"/>
                    <a:pt x="28647" y="597"/>
                    <a:pt x="28622" y="572"/>
                  </a:cubicBezTo>
                  <a:cubicBezTo>
                    <a:pt x="28590" y="561"/>
                    <a:pt x="28559" y="556"/>
                    <a:pt x="28528" y="556"/>
                  </a:cubicBezTo>
                  <a:cubicBezTo>
                    <a:pt x="28295" y="556"/>
                    <a:pt x="28127" y="863"/>
                    <a:pt x="28371" y="973"/>
                  </a:cubicBezTo>
                  <a:cubicBezTo>
                    <a:pt x="29098" y="1349"/>
                    <a:pt x="28923" y="2277"/>
                    <a:pt x="28196" y="2552"/>
                  </a:cubicBezTo>
                  <a:cubicBezTo>
                    <a:pt x="28045" y="2590"/>
                    <a:pt x="27901" y="2609"/>
                    <a:pt x="27760" y="2609"/>
                  </a:cubicBezTo>
                  <a:cubicBezTo>
                    <a:pt x="27619" y="2609"/>
                    <a:pt x="27482" y="2590"/>
                    <a:pt x="27344" y="2552"/>
                  </a:cubicBezTo>
                  <a:cubicBezTo>
                    <a:pt x="26517" y="2001"/>
                    <a:pt x="26391" y="1399"/>
                    <a:pt x="26993" y="798"/>
                  </a:cubicBezTo>
                  <a:cubicBezTo>
                    <a:pt x="27118" y="623"/>
                    <a:pt x="27043" y="372"/>
                    <a:pt x="26817" y="372"/>
                  </a:cubicBezTo>
                  <a:cubicBezTo>
                    <a:pt x="26091" y="397"/>
                    <a:pt x="25339" y="497"/>
                    <a:pt x="24612" y="572"/>
                  </a:cubicBezTo>
                  <a:cubicBezTo>
                    <a:pt x="24587" y="572"/>
                    <a:pt x="24562" y="547"/>
                    <a:pt x="24537" y="547"/>
                  </a:cubicBezTo>
                  <a:cubicBezTo>
                    <a:pt x="24503" y="522"/>
                    <a:pt x="24467" y="511"/>
                    <a:pt x="24432" y="511"/>
                  </a:cubicBezTo>
                  <a:cubicBezTo>
                    <a:pt x="24361" y="511"/>
                    <a:pt x="24294" y="556"/>
                    <a:pt x="24261" y="623"/>
                  </a:cubicBezTo>
                  <a:cubicBezTo>
                    <a:pt x="24086" y="698"/>
                    <a:pt x="24111" y="998"/>
                    <a:pt x="24336" y="998"/>
                  </a:cubicBezTo>
                  <a:lnTo>
                    <a:pt x="24436" y="998"/>
                  </a:lnTo>
                  <a:cubicBezTo>
                    <a:pt x="24637" y="1299"/>
                    <a:pt x="24512" y="1800"/>
                    <a:pt x="24336" y="2026"/>
                  </a:cubicBezTo>
                  <a:cubicBezTo>
                    <a:pt x="24134" y="2249"/>
                    <a:pt x="23882" y="2373"/>
                    <a:pt x="23608" y="2373"/>
                  </a:cubicBezTo>
                  <a:cubicBezTo>
                    <a:pt x="23543" y="2373"/>
                    <a:pt x="23476" y="2366"/>
                    <a:pt x="23409" y="2352"/>
                  </a:cubicBezTo>
                  <a:cubicBezTo>
                    <a:pt x="22732" y="2252"/>
                    <a:pt x="22381" y="1425"/>
                    <a:pt x="22857" y="823"/>
                  </a:cubicBezTo>
                  <a:cubicBezTo>
                    <a:pt x="22983" y="673"/>
                    <a:pt x="22908" y="472"/>
                    <a:pt x="22707" y="447"/>
                  </a:cubicBezTo>
                  <a:cubicBezTo>
                    <a:pt x="22439" y="428"/>
                    <a:pt x="22171" y="420"/>
                    <a:pt x="21903" y="420"/>
                  </a:cubicBezTo>
                  <a:cubicBezTo>
                    <a:pt x="21469" y="420"/>
                    <a:pt x="21036" y="441"/>
                    <a:pt x="20602" y="472"/>
                  </a:cubicBezTo>
                  <a:cubicBezTo>
                    <a:pt x="20351" y="497"/>
                    <a:pt x="20351" y="848"/>
                    <a:pt x="20602" y="873"/>
                  </a:cubicBezTo>
                  <a:lnTo>
                    <a:pt x="20652" y="873"/>
                  </a:lnTo>
                  <a:cubicBezTo>
                    <a:pt x="21028" y="1525"/>
                    <a:pt x="20777" y="2452"/>
                    <a:pt x="19925" y="2452"/>
                  </a:cubicBezTo>
                  <a:cubicBezTo>
                    <a:pt x="18998" y="2452"/>
                    <a:pt x="18747" y="1349"/>
                    <a:pt x="19198" y="698"/>
                  </a:cubicBezTo>
                  <a:cubicBezTo>
                    <a:pt x="19299" y="547"/>
                    <a:pt x="19173" y="322"/>
                    <a:pt x="18973" y="322"/>
                  </a:cubicBezTo>
                  <a:cubicBezTo>
                    <a:pt x="18529" y="322"/>
                    <a:pt x="18085" y="305"/>
                    <a:pt x="17641" y="305"/>
                  </a:cubicBezTo>
                  <a:cubicBezTo>
                    <a:pt x="17308" y="305"/>
                    <a:pt x="16975" y="315"/>
                    <a:pt x="16642" y="347"/>
                  </a:cubicBezTo>
                  <a:lnTo>
                    <a:pt x="16592" y="347"/>
                  </a:lnTo>
                  <a:cubicBezTo>
                    <a:pt x="16592" y="347"/>
                    <a:pt x="16567" y="322"/>
                    <a:pt x="16542" y="322"/>
                  </a:cubicBezTo>
                  <a:cubicBezTo>
                    <a:pt x="16503" y="299"/>
                    <a:pt x="16465" y="289"/>
                    <a:pt x="16428" y="289"/>
                  </a:cubicBezTo>
                  <a:cubicBezTo>
                    <a:pt x="16226" y="289"/>
                    <a:pt x="16083" y="595"/>
                    <a:pt x="16316" y="723"/>
                  </a:cubicBezTo>
                  <a:cubicBezTo>
                    <a:pt x="17068" y="1224"/>
                    <a:pt x="17118" y="2427"/>
                    <a:pt x="16065" y="2628"/>
                  </a:cubicBezTo>
                  <a:cubicBezTo>
                    <a:pt x="16001" y="2641"/>
                    <a:pt x="15937" y="2648"/>
                    <a:pt x="15874" y="2648"/>
                  </a:cubicBezTo>
                  <a:cubicBezTo>
                    <a:pt x="15009" y="2648"/>
                    <a:pt x="14351" y="1430"/>
                    <a:pt x="15238" y="823"/>
                  </a:cubicBezTo>
                  <a:cubicBezTo>
                    <a:pt x="15414" y="723"/>
                    <a:pt x="15339" y="472"/>
                    <a:pt x="15113" y="447"/>
                  </a:cubicBezTo>
                  <a:cubicBezTo>
                    <a:pt x="14835" y="428"/>
                    <a:pt x="14558" y="420"/>
                    <a:pt x="14279" y="420"/>
                  </a:cubicBezTo>
                  <a:cubicBezTo>
                    <a:pt x="13827" y="420"/>
                    <a:pt x="13372" y="441"/>
                    <a:pt x="12908" y="472"/>
                  </a:cubicBezTo>
                  <a:cubicBezTo>
                    <a:pt x="12882" y="497"/>
                    <a:pt x="12857" y="497"/>
                    <a:pt x="12807" y="522"/>
                  </a:cubicBezTo>
                  <a:cubicBezTo>
                    <a:pt x="12682" y="522"/>
                    <a:pt x="12582" y="748"/>
                    <a:pt x="12682" y="898"/>
                  </a:cubicBezTo>
                  <a:cubicBezTo>
                    <a:pt x="13208" y="1525"/>
                    <a:pt x="13008" y="2628"/>
                    <a:pt x="12030" y="2628"/>
                  </a:cubicBezTo>
                  <a:cubicBezTo>
                    <a:pt x="11103" y="2628"/>
                    <a:pt x="10627" y="1274"/>
                    <a:pt x="11604" y="923"/>
                  </a:cubicBezTo>
                  <a:cubicBezTo>
                    <a:pt x="11730" y="873"/>
                    <a:pt x="11730" y="698"/>
                    <a:pt x="11629" y="673"/>
                  </a:cubicBezTo>
                  <a:cubicBezTo>
                    <a:pt x="11604" y="572"/>
                    <a:pt x="11554" y="472"/>
                    <a:pt x="11429" y="472"/>
                  </a:cubicBezTo>
                  <a:cubicBezTo>
                    <a:pt x="11209" y="457"/>
                    <a:pt x="10984" y="449"/>
                    <a:pt x="10758" y="449"/>
                  </a:cubicBezTo>
                  <a:cubicBezTo>
                    <a:pt x="10236" y="449"/>
                    <a:pt x="9705" y="493"/>
                    <a:pt x="9198" y="597"/>
                  </a:cubicBezTo>
                  <a:cubicBezTo>
                    <a:pt x="9187" y="596"/>
                    <a:pt x="9176" y="595"/>
                    <a:pt x="9164" y="595"/>
                  </a:cubicBezTo>
                  <a:cubicBezTo>
                    <a:pt x="9020" y="595"/>
                    <a:pt x="8857" y="736"/>
                    <a:pt x="8973" y="898"/>
                  </a:cubicBezTo>
                  <a:cubicBezTo>
                    <a:pt x="9248" y="1299"/>
                    <a:pt x="9424" y="1750"/>
                    <a:pt x="9223" y="2227"/>
                  </a:cubicBezTo>
                  <a:cubicBezTo>
                    <a:pt x="9070" y="2620"/>
                    <a:pt x="8688" y="2842"/>
                    <a:pt x="8276" y="2842"/>
                  </a:cubicBezTo>
                  <a:cubicBezTo>
                    <a:pt x="8216" y="2842"/>
                    <a:pt x="8156" y="2838"/>
                    <a:pt x="8095" y="2828"/>
                  </a:cubicBezTo>
                  <a:cubicBezTo>
                    <a:pt x="7669" y="2778"/>
                    <a:pt x="7344" y="2452"/>
                    <a:pt x="7344" y="2001"/>
                  </a:cubicBezTo>
                  <a:cubicBezTo>
                    <a:pt x="7319" y="1600"/>
                    <a:pt x="7544" y="1299"/>
                    <a:pt x="7845" y="1024"/>
                  </a:cubicBezTo>
                  <a:cubicBezTo>
                    <a:pt x="7920" y="948"/>
                    <a:pt x="7920" y="873"/>
                    <a:pt x="7870" y="798"/>
                  </a:cubicBezTo>
                  <a:cubicBezTo>
                    <a:pt x="7945" y="698"/>
                    <a:pt x="7895" y="497"/>
                    <a:pt x="7770" y="472"/>
                  </a:cubicBezTo>
                  <a:cubicBezTo>
                    <a:pt x="7476" y="428"/>
                    <a:pt x="7177" y="412"/>
                    <a:pt x="6874" y="412"/>
                  </a:cubicBezTo>
                  <a:cubicBezTo>
                    <a:pt x="6324" y="412"/>
                    <a:pt x="5763" y="465"/>
                    <a:pt x="5213" y="497"/>
                  </a:cubicBezTo>
                  <a:cubicBezTo>
                    <a:pt x="5163" y="497"/>
                    <a:pt x="5113" y="522"/>
                    <a:pt x="5088" y="572"/>
                  </a:cubicBezTo>
                  <a:cubicBezTo>
                    <a:pt x="5069" y="567"/>
                    <a:pt x="5050" y="565"/>
                    <a:pt x="5032" y="565"/>
                  </a:cubicBezTo>
                  <a:cubicBezTo>
                    <a:pt x="4879" y="565"/>
                    <a:pt x="4756" y="736"/>
                    <a:pt x="4913" y="848"/>
                  </a:cubicBezTo>
                  <a:cubicBezTo>
                    <a:pt x="5213" y="1099"/>
                    <a:pt x="5464" y="1425"/>
                    <a:pt x="5439" y="1826"/>
                  </a:cubicBezTo>
                  <a:cubicBezTo>
                    <a:pt x="5389" y="2327"/>
                    <a:pt x="4988" y="2728"/>
                    <a:pt x="4512" y="2778"/>
                  </a:cubicBezTo>
                  <a:cubicBezTo>
                    <a:pt x="4478" y="2781"/>
                    <a:pt x="4444" y="2783"/>
                    <a:pt x="4409" y="2783"/>
                  </a:cubicBezTo>
                  <a:cubicBezTo>
                    <a:pt x="3603" y="2783"/>
                    <a:pt x="2415" y="1966"/>
                    <a:pt x="3208" y="1149"/>
                  </a:cubicBezTo>
                  <a:cubicBezTo>
                    <a:pt x="3312" y="1045"/>
                    <a:pt x="3210" y="873"/>
                    <a:pt x="3087" y="873"/>
                  </a:cubicBezTo>
                  <a:cubicBezTo>
                    <a:pt x="3061" y="873"/>
                    <a:pt x="3034" y="881"/>
                    <a:pt x="3008" y="898"/>
                  </a:cubicBezTo>
                  <a:lnTo>
                    <a:pt x="2983" y="898"/>
                  </a:lnTo>
                  <a:cubicBezTo>
                    <a:pt x="2933" y="873"/>
                    <a:pt x="2907" y="848"/>
                    <a:pt x="2857" y="848"/>
                  </a:cubicBezTo>
                  <a:cubicBezTo>
                    <a:pt x="2773" y="836"/>
                    <a:pt x="2689" y="831"/>
                    <a:pt x="2605" y="831"/>
                  </a:cubicBezTo>
                  <a:cubicBezTo>
                    <a:pt x="2339" y="831"/>
                    <a:pt x="2077" y="879"/>
                    <a:pt x="1830" y="898"/>
                  </a:cubicBezTo>
                  <a:cubicBezTo>
                    <a:pt x="1479" y="923"/>
                    <a:pt x="1153" y="923"/>
                    <a:pt x="802" y="923"/>
                  </a:cubicBezTo>
                  <a:cubicBezTo>
                    <a:pt x="752" y="923"/>
                    <a:pt x="727" y="923"/>
                    <a:pt x="702" y="948"/>
                  </a:cubicBezTo>
                  <a:cubicBezTo>
                    <a:pt x="669" y="893"/>
                    <a:pt x="606" y="862"/>
                    <a:pt x="547" y="862"/>
                  </a:cubicBezTo>
                  <a:cubicBezTo>
                    <a:pt x="472" y="862"/>
                    <a:pt x="401" y="912"/>
                    <a:pt x="401" y="1024"/>
                  </a:cubicBezTo>
                  <a:cubicBezTo>
                    <a:pt x="151" y="8693"/>
                    <a:pt x="552" y="16412"/>
                    <a:pt x="501" y="24106"/>
                  </a:cubicBezTo>
                  <a:cubicBezTo>
                    <a:pt x="451" y="32126"/>
                    <a:pt x="226" y="40147"/>
                    <a:pt x="0" y="48167"/>
                  </a:cubicBezTo>
                  <a:cubicBezTo>
                    <a:pt x="0" y="48346"/>
                    <a:pt x="141" y="48435"/>
                    <a:pt x="276" y="48435"/>
                  </a:cubicBezTo>
                  <a:cubicBezTo>
                    <a:pt x="330" y="48435"/>
                    <a:pt x="383" y="48421"/>
                    <a:pt x="426" y="48392"/>
                  </a:cubicBezTo>
                  <a:cubicBezTo>
                    <a:pt x="451" y="48417"/>
                    <a:pt x="501" y="48442"/>
                    <a:pt x="552" y="48442"/>
                  </a:cubicBezTo>
                  <a:cubicBezTo>
                    <a:pt x="6395" y="48873"/>
                    <a:pt x="12274" y="49015"/>
                    <a:pt x="18164" y="49015"/>
                  </a:cubicBezTo>
                  <a:cubicBezTo>
                    <a:pt x="27709" y="49015"/>
                    <a:pt x="37282" y="48642"/>
                    <a:pt x="46767" y="48518"/>
                  </a:cubicBezTo>
                  <a:cubicBezTo>
                    <a:pt x="46968" y="48518"/>
                    <a:pt x="47068" y="48367"/>
                    <a:pt x="47068" y="48217"/>
                  </a:cubicBezTo>
                  <a:cubicBezTo>
                    <a:pt x="47118" y="48217"/>
                    <a:pt x="47193" y="48167"/>
                    <a:pt x="47193" y="48066"/>
                  </a:cubicBezTo>
                  <a:cubicBezTo>
                    <a:pt x="47519" y="40147"/>
                    <a:pt x="47118" y="32152"/>
                    <a:pt x="47168" y="24207"/>
                  </a:cubicBezTo>
                  <a:cubicBezTo>
                    <a:pt x="47193" y="16237"/>
                    <a:pt x="47269" y="8292"/>
                    <a:pt x="47419" y="347"/>
                  </a:cubicBezTo>
                  <a:cubicBezTo>
                    <a:pt x="47434" y="118"/>
                    <a:pt x="47263" y="0"/>
                    <a:pt x="47088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48"/>
            <p:cNvSpPr/>
            <p:nvPr/>
          </p:nvSpPr>
          <p:spPr>
            <a:xfrm>
              <a:off x="1505775" y="444875"/>
              <a:ext cx="1157925" cy="1185100"/>
            </a:xfrm>
            <a:custGeom>
              <a:avLst/>
              <a:gdLst/>
              <a:ahLst/>
              <a:cxnLst/>
              <a:rect l="l" t="t" r="r" b="b"/>
              <a:pathLst>
                <a:path w="46317" h="47404" extrusionOk="0">
                  <a:moveTo>
                    <a:pt x="19694" y="12839"/>
                  </a:moveTo>
                  <a:cubicBezTo>
                    <a:pt x="25666" y="12839"/>
                    <a:pt x="31640" y="12924"/>
                    <a:pt x="37606" y="12924"/>
                  </a:cubicBezTo>
                  <a:cubicBezTo>
                    <a:pt x="38998" y="12924"/>
                    <a:pt x="40389" y="12919"/>
                    <a:pt x="41780" y="12908"/>
                  </a:cubicBezTo>
                  <a:cubicBezTo>
                    <a:pt x="42031" y="12908"/>
                    <a:pt x="42031" y="13309"/>
                    <a:pt x="41780" y="13309"/>
                  </a:cubicBezTo>
                  <a:cubicBezTo>
                    <a:pt x="40353" y="13295"/>
                    <a:pt x="38925" y="13288"/>
                    <a:pt x="37497" y="13288"/>
                  </a:cubicBezTo>
                  <a:cubicBezTo>
                    <a:pt x="30111" y="13288"/>
                    <a:pt x="22711" y="13452"/>
                    <a:pt x="15319" y="13452"/>
                  </a:cubicBezTo>
                  <a:cubicBezTo>
                    <a:pt x="11840" y="13452"/>
                    <a:pt x="8362" y="13415"/>
                    <a:pt x="4888" y="13309"/>
                  </a:cubicBezTo>
                  <a:cubicBezTo>
                    <a:pt x="4763" y="13309"/>
                    <a:pt x="4763" y="13109"/>
                    <a:pt x="4888" y="13109"/>
                  </a:cubicBezTo>
                  <a:cubicBezTo>
                    <a:pt x="9817" y="12897"/>
                    <a:pt x="14755" y="12839"/>
                    <a:pt x="19694" y="12839"/>
                  </a:cubicBezTo>
                  <a:close/>
                  <a:moveTo>
                    <a:pt x="41778" y="16165"/>
                  </a:moveTo>
                  <a:cubicBezTo>
                    <a:pt x="42081" y="16165"/>
                    <a:pt x="42073" y="16643"/>
                    <a:pt x="41755" y="16667"/>
                  </a:cubicBezTo>
                  <a:cubicBezTo>
                    <a:pt x="33336" y="16859"/>
                    <a:pt x="24820" y="17221"/>
                    <a:pt x="16342" y="17221"/>
                  </a:cubicBezTo>
                  <a:cubicBezTo>
                    <a:pt x="12630" y="17221"/>
                    <a:pt x="8925" y="17151"/>
                    <a:pt x="5239" y="16968"/>
                  </a:cubicBezTo>
                  <a:cubicBezTo>
                    <a:pt x="5113" y="16968"/>
                    <a:pt x="5113" y="16793"/>
                    <a:pt x="5239" y="16793"/>
                  </a:cubicBezTo>
                  <a:cubicBezTo>
                    <a:pt x="17369" y="16166"/>
                    <a:pt x="29625" y="16467"/>
                    <a:pt x="41755" y="16166"/>
                  </a:cubicBezTo>
                  <a:cubicBezTo>
                    <a:pt x="41763" y="16166"/>
                    <a:pt x="41771" y="16165"/>
                    <a:pt x="41778" y="16165"/>
                  </a:cubicBezTo>
                  <a:close/>
                  <a:moveTo>
                    <a:pt x="30937" y="19611"/>
                  </a:moveTo>
                  <a:cubicBezTo>
                    <a:pt x="34361" y="19611"/>
                    <a:pt x="37787" y="19640"/>
                    <a:pt x="41204" y="19725"/>
                  </a:cubicBezTo>
                  <a:cubicBezTo>
                    <a:pt x="41505" y="19750"/>
                    <a:pt x="41505" y="20201"/>
                    <a:pt x="41204" y="20201"/>
                  </a:cubicBezTo>
                  <a:cubicBezTo>
                    <a:pt x="36567" y="20163"/>
                    <a:pt x="31916" y="20110"/>
                    <a:pt x="27273" y="20110"/>
                  </a:cubicBezTo>
                  <a:cubicBezTo>
                    <a:pt x="25867" y="20110"/>
                    <a:pt x="24462" y="20114"/>
                    <a:pt x="23058" y="20126"/>
                  </a:cubicBezTo>
                  <a:cubicBezTo>
                    <a:pt x="18090" y="20167"/>
                    <a:pt x="13089" y="20446"/>
                    <a:pt x="8109" y="20446"/>
                  </a:cubicBezTo>
                  <a:cubicBezTo>
                    <a:pt x="7034" y="20446"/>
                    <a:pt x="5960" y="20433"/>
                    <a:pt x="4888" y="20402"/>
                  </a:cubicBezTo>
                  <a:cubicBezTo>
                    <a:pt x="4737" y="20402"/>
                    <a:pt x="4763" y="20176"/>
                    <a:pt x="4888" y="20176"/>
                  </a:cubicBezTo>
                  <a:cubicBezTo>
                    <a:pt x="10903" y="19575"/>
                    <a:pt x="17018" y="19700"/>
                    <a:pt x="23058" y="19650"/>
                  </a:cubicBezTo>
                  <a:cubicBezTo>
                    <a:pt x="25681" y="19628"/>
                    <a:pt x="28309" y="19611"/>
                    <a:pt x="30937" y="19611"/>
                  </a:cubicBezTo>
                  <a:close/>
                  <a:moveTo>
                    <a:pt x="29043" y="23158"/>
                  </a:moveTo>
                  <a:cubicBezTo>
                    <a:pt x="32026" y="23158"/>
                    <a:pt x="35010" y="23162"/>
                    <a:pt x="37992" y="23162"/>
                  </a:cubicBezTo>
                  <a:cubicBezTo>
                    <a:pt x="39330" y="23162"/>
                    <a:pt x="40668" y="23161"/>
                    <a:pt x="42006" y="23159"/>
                  </a:cubicBezTo>
                  <a:cubicBezTo>
                    <a:pt x="42013" y="23158"/>
                    <a:pt x="42021" y="23158"/>
                    <a:pt x="42028" y="23158"/>
                  </a:cubicBezTo>
                  <a:cubicBezTo>
                    <a:pt x="42357" y="23158"/>
                    <a:pt x="42349" y="23710"/>
                    <a:pt x="42006" y="23710"/>
                  </a:cubicBezTo>
                  <a:cubicBezTo>
                    <a:pt x="33957" y="23743"/>
                    <a:pt x="25897" y="23862"/>
                    <a:pt x="17848" y="23862"/>
                  </a:cubicBezTo>
                  <a:cubicBezTo>
                    <a:pt x="13641" y="23862"/>
                    <a:pt x="9437" y="23830"/>
                    <a:pt x="5239" y="23735"/>
                  </a:cubicBezTo>
                  <a:cubicBezTo>
                    <a:pt x="5038" y="23735"/>
                    <a:pt x="5063" y="23459"/>
                    <a:pt x="5239" y="23434"/>
                  </a:cubicBezTo>
                  <a:cubicBezTo>
                    <a:pt x="13159" y="23191"/>
                    <a:pt x="21101" y="23158"/>
                    <a:pt x="29043" y="23158"/>
                  </a:cubicBezTo>
                  <a:close/>
                  <a:moveTo>
                    <a:pt x="41678" y="26667"/>
                  </a:moveTo>
                  <a:cubicBezTo>
                    <a:pt x="41981" y="26667"/>
                    <a:pt x="41973" y="27144"/>
                    <a:pt x="41655" y="27144"/>
                  </a:cubicBezTo>
                  <a:cubicBezTo>
                    <a:pt x="33375" y="27482"/>
                    <a:pt x="25039" y="27820"/>
                    <a:pt x="16714" y="27820"/>
                  </a:cubicBezTo>
                  <a:cubicBezTo>
                    <a:pt x="12691" y="27820"/>
                    <a:pt x="8672" y="27741"/>
                    <a:pt x="4662" y="27545"/>
                  </a:cubicBezTo>
                  <a:cubicBezTo>
                    <a:pt x="4462" y="27545"/>
                    <a:pt x="4462" y="27219"/>
                    <a:pt x="4662" y="27219"/>
                  </a:cubicBezTo>
                  <a:cubicBezTo>
                    <a:pt x="16993" y="27018"/>
                    <a:pt x="29324" y="27194"/>
                    <a:pt x="41655" y="26668"/>
                  </a:cubicBezTo>
                  <a:cubicBezTo>
                    <a:pt x="41663" y="26667"/>
                    <a:pt x="41671" y="26667"/>
                    <a:pt x="41678" y="26667"/>
                  </a:cubicBezTo>
                  <a:close/>
                  <a:moveTo>
                    <a:pt x="31837" y="30448"/>
                  </a:moveTo>
                  <a:cubicBezTo>
                    <a:pt x="35001" y="30448"/>
                    <a:pt x="38165" y="30457"/>
                    <a:pt x="41329" y="30477"/>
                  </a:cubicBezTo>
                  <a:cubicBezTo>
                    <a:pt x="41605" y="30477"/>
                    <a:pt x="41605" y="30928"/>
                    <a:pt x="41329" y="30928"/>
                  </a:cubicBezTo>
                  <a:cubicBezTo>
                    <a:pt x="33886" y="31036"/>
                    <a:pt x="26444" y="31087"/>
                    <a:pt x="19001" y="31087"/>
                  </a:cubicBezTo>
                  <a:cubicBezTo>
                    <a:pt x="14338" y="31087"/>
                    <a:pt x="9676" y="31067"/>
                    <a:pt x="5013" y="31028"/>
                  </a:cubicBezTo>
                  <a:cubicBezTo>
                    <a:pt x="4763" y="31028"/>
                    <a:pt x="4763" y="30678"/>
                    <a:pt x="5013" y="30653"/>
                  </a:cubicBezTo>
                  <a:cubicBezTo>
                    <a:pt x="13954" y="30523"/>
                    <a:pt x="22895" y="30448"/>
                    <a:pt x="31837" y="30448"/>
                  </a:cubicBezTo>
                  <a:close/>
                  <a:moveTo>
                    <a:pt x="41079" y="33485"/>
                  </a:moveTo>
                  <a:cubicBezTo>
                    <a:pt x="41429" y="33485"/>
                    <a:pt x="41429" y="34011"/>
                    <a:pt x="41079" y="34011"/>
                  </a:cubicBezTo>
                  <a:cubicBezTo>
                    <a:pt x="29149" y="34136"/>
                    <a:pt x="17194" y="34387"/>
                    <a:pt x="5239" y="34487"/>
                  </a:cubicBezTo>
                  <a:cubicBezTo>
                    <a:pt x="4938" y="34487"/>
                    <a:pt x="4938" y="34036"/>
                    <a:pt x="5239" y="34036"/>
                  </a:cubicBezTo>
                  <a:cubicBezTo>
                    <a:pt x="17169" y="33660"/>
                    <a:pt x="29149" y="33560"/>
                    <a:pt x="41079" y="33485"/>
                  </a:cubicBezTo>
                  <a:close/>
                  <a:moveTo>
                    <a:pt x="41079" y="36617"/>
                  </a:moveTo>
                  <a:cubicBezTo>
                    <a:pt x="41404" y="36617"/>
                    <a:pt x="41404" y="37094"/>
                    <a:pt x="41079" y="37094"/>
                  </a:cubicBezTo>
                  <a:cubicBezTo>
                    <a:pt x="30993" y="37304"/>
                    <a:pt x="20855" y="37549"/>
                    <a:pt x="10738" y="37549"/>
                  </a:cubicBezTo>
                  <a:cubicBezTo>
                    <a:pt x="8787" y="37549"/>
                    <a:pt x="6837" y="37540"/>
                    <a:pt x="4888" y="37520"/>
                  </a:cubicBezTo>
                  <a:cubicBezTo>
                    <a:pt x="4612" y="37520"/>
                    <a:pt x="4612" y="37094"/>
                    <a:pt x="4888" y="37094"/>
                  </a:cubicBezTo>
                  <a:cubicBezTo>
                    <a:pt x="16943" y="36693"/>
                    <a:pt x="29023" y="36668"/>
                    <a:pt x="41079" y="36617"/>
                  </a:cubicBezTo>
                  <a:close/>
                  <a:moveTo>
                    <a:pt x="35737" y="40152"/>
                  </a:moveTo>
                  <a:cubicBezTo>
                    <a:pt x="37600" y="40152"/>
                    <a:pt x="39464" y="40188"/>
                    <a:pt x="41329" y="40277"/>
                  </a:cubicBezTo>
                  <a:cubicBezTo>
                    <a:pt x="41722" y="40301"/>
                    <a:pt x="41730" y="40904"/>
                    <a:pt x="41352" y="40904"/>
                  </a:cubicBezTo>
                  <a:cubicBezTo>
                    <a:pt x="41345" y="40904"/>
                    <a:pt x="41337" y="40904"/>
                    <a:pt x="41329" y="40903"/>
                  </a:cubicBezTo>
                  <a:cubicBezTo>
                    <a:pt x="39822" y="40831"/>
                    <a:pt x="38312" y="40801"/>
                    <a:pt x="36801" y="40801"/>
                  </a:cubicBezTo>
                  <a:cubicBezTo>
                    <a:pt x="29527" y="40801"/>
                    <a:pt x="22222" y="41492"/>
                    <a:pt x="14950" y="41492"/>
                  </a:cubicBezTo>
                  <a:cubicBezTo>
                    <a:pt x="11629" y="41492"/>
                    <a:pt x="8314" y="41348"/>
                    <a:pt x="5013" y="40928"/>
                  </a:cubicBezTo>
                  <a:cubicBezTo>
                    <a:pt x="4813" y="40903"/>
                    <a:pt x="4788" y="40602"/>
                    <a:pt x="5013" y="40602"/>
                  </a:cubicBezTo>
                  <a:cubicBezTo>
                    <a:pt x="7338" y="40747"/>
                    <a:pt x="9660" y="40802"/>
                    <a:pt x="11980" y="40802"/>
                  </a:cubicBezTo>
                  <a:cubicBezTo>
                    <a:pt x="19905" y="40802"/>
                    <a:pt x="27810" y="40152"/>
                    <a:pt x="35737" y="40152"/>
                  </a:cubicBezTo>
                  <a:close/>
                  <a:moveTo>
                    <a:pt x="44312" y="1"/>
                  </a:moveTo>
                  <a:lnTo>
                    <a:pt x="44312" y="1"/>
                  </a:lnTo>
                  <a:cubicBezTo>
                    <a:pt x="44756" y="1147"/>
                    <a:pt x="43804" y="2402"/>
                    <a:pt x="42575" y="2402"/>
                  </a:cubicBezTo>
                  <a:cubicBezTo>
                    <a:pt x="42487" y="2402"/>
                    <a:pt x="42397" y="2395"/>
                    <a:pt x="42307" y="2382"/>
                  </a:cubicBezTo>
                  <a:cubicBezTo>
                    <a:pt x="41329" y="2231"/>
                    <a:pt x="40652" y="1103"/>
                    <a:pt x="41079" y="377"/>
                  </a:cubicBezTo>
                  <a:cubicBezTo>
                    <a:pt x="40778" y="352"/>
                    <a:pt x="40477" y="327"/>
                    <a:pt x="40176" y="251"/>
                  </a:cubicBezTo>
                  <a:lnTo>
                    <a:pt x="40176" y="251"/>
                  </a:lnTo>
                  <a:cubicBezTo>
                    <a:pt x="40445" y="1132"/>
                    <a:pt x="39783" y="2108"/>
                    <a:pt x="38796" y="2108"/>
                  </a:cubicBezTo>
                  <a:cubicBezTo>
                    <a:pt x="38772" y="2108"/>
                    <a:pt x="38747" y="2107"/>
                    <a:pt x="38723" y="2106"/>
                  </a:cubicBezTo>
                  <a:cubicBezTo>
                    <a:pt x="37670" y="2056"/>
                    <a:pt x="37144" y="1078"/>
                    <a:pt x="37394" y="201"/>
                  </a:cubicBezTo>
                  <a:lnTo>
                    <a:pt x="37394" y="201"/>
                  </a:lnTo>
                  <a:cubicBezTo>
                    <a:pt x="37094" y="226"/>
                    <a:pt x="36768" y="251"/>
                    <a:pt x="36467" y="276"/>
                  </a:cubicBezTo>
                  <a:cubicBezTo>
                    <a:pt x="36764" y="1168"/>
                    <a:pt x="36131" y="2232"/>
                    <a:pt x="35075" y="2232"/>
                  </a:cubicBezTo>
                  <a:cubicBezTo>
                    <a:pt x="35063" y="2232"/>
                    <a:pt x="35051" y="2232"/>
                    <a:pt x="35038" y="2231"/>
                  </a:cubicBezTo>
                  <a:cubicBezTo>
                    <a:pt x="33885" y="2231"/>
                    <a:pt x="33334" y="1103"/>
                    <a:pt x="33685" y="151"/>
                  </a:cubicBezTo>
                  <a:cubicBezTo>
                    <a:pt x="33334" y="126"/>
                    <a:pt x="33008" y="101"/>
                    <a:pt x="32657" y="76"/>
                  </a:cubicBezTo>
                  <a:lnTo>
                    <a:pt x="32657" y="76"/>
                  </a:lnTo>
                  <a:cubicBezTo>
                    <a:pt x="33134" y="1053"/>
                    <a:pt x="32557" y="2332"/>
                    <a:pt x="31329" y="2432"/>
                  </a:cubicBezTo>
                  <a:cubicBezTo>
                    <a:pt x="31292" y="2434"/>
                    <a:pt x="31255" y="2435"/>
                    <a:pt x="31218" y="2435"/>
                  </a:cubicBezTo>
                  <a:cubicBezTo>
                    <a:pt x="30032" y="2435"/>
                    <a:pt x="29335" y="1272"/>
                    <a:pt x="29675" y="226"/>
                  </a:cubicBezTo>
                  <a:lnTo>
                    <a:pt x="28522" y="226"/>
                  </a:lnTo>
                  <a:cubicBezTo>
                    <a:pt x="29124" y="928"/>
                    <a:pt x="28622" y="2131"/>
                    <a:pt x="27645" y="2382"/>
                  </a:cubicBezTo>
                  <a:cubicBezTo>
                    <a:pt x="27522" y="2407"/>
                    <a:pt x="27391" y="2420"/>
                    <a:pt x="27258" y="2420"/>
                  </a:cubicBezTo>
                  <a:cubicBezTo>
                    <a:pt x="26740" y="2420"/>
                    <a:pt x="26179" y="2224"/>
                    <a:pt x="25840" y="1805"/>
                  </a:cubicBezTo>
                  <a:cubicBezTo>
                    <a:pt x="25439" y="1304"/>
                    <a:pt x="25590" y="753"/>
                    <a:pt x="25840" y="226"/>
                  </a:cubicBezTo>
                  <a:lnTo>
                    <a:pt x="25840" y="226"/>
                  </a:lnTo>
                  <a:cubicBezTo>
                    <a:pt x="25389" y="301"/>
                    <a:pt x="24938" y="301"/>
                    <a:pt x="24462" y="327"/>
                  </a:cubicBezTo>
                  <a:cubicBezTo>
                    <a:pt x="24788" y="1078"/>
                    <a:pt x="23885" y="2181"/>
                    <a:pt x="23008" y="2206"/>
                  </a:cubicBezTo>
                  <a:cubicBezTo>
                    <a:pt x="22985" y="2207"/>
                    <a:pt x="22963" y="2208"/>
                    <a:pt x="22941" y="2208"/>
                  </a:cubicBezTo>
                  <a:cubicBezTo>
                    <a:pt x="21909" y="2208"/>
                    <a:pt x="21412" y="1085"/>
                    <a:pt x="21755" y="226"/>
                  </a:cubicBezTo>
                  <a:cubicBezTo>
                    <a:pt x="21379" y="226"/>
                    <a:pt x="21028" y="226"/>
                    <a:pt x="20652" y="201"/>
                  </a:cubicBezTo>
                  <a:lnTo>
                    <a:pt x="20652" y="201"/>
                  </a:lnTo>
                  <a:cubicBezTo>
                    <a:pt x="21053" y="1078"/>
                    <a:pt x="20552" y="2181"/>
                    <a:pt x="19474" y="2256"/>
                  </a:cubicBezTo>
                  <a:cubicBezTo>
                    <a:pt x="19438" y="2259"/>
                    <a:pt x="19401" y="2260"/>
                    <a:pt x="19366" y="2260"/>
                  </a:cubicBezTo>
                  <a:cubicBezTo>
                    <a:pt x="18210" y="2260"/>
                    <a:pt x="17632" y="1099"/>
                    <a:pt x="18021" y="126"/>
                  </a:cubicBezTo>
                  <a:cubicBezTo>
                    <a:pt x="17519" y="126"/>
                    <a:pt x="17018" y="126"/>
                    <a:pt x="16542" y="101"/>
                  </a:cubicBezTo>
                  <a:lnTo>
                    <a:pt x="16542" y="101"/>
                  </a:lnTo>
                  <a:cubicBezTo>
                    <a:pt x="17093" y="928"/>
                    <a:pt x="16717" y="2231"/>
                    <a:pt x="15565" y="2382"/>
                  </a:cubicBezTo>
                  <a:cubicBezTo>
                    <a:pt x="15459" y="2398"/>
                    <a:pt x="15360" y="2406"/>
                    <a:pt x="15265" y="2406"/>
                  </a:cubicBezTo>
                  <a:cubicBezTo>
                    <a:pt x="14075" y="2406"/>
                    <a:pt x="13722" y="1153"/>
                    <a:pt x="14186" y="201"/>
                  </a:cubicBezTo>
                  <a:lnTo>
                    <a:pt x="14186" y="201"/>
                  </a:lnTo>
                  <a:cubicBezTo>
                    <a:pt x="14019" y="210"/>
                    <a:pt x="13852" y="212"/>
                    <a:pt x="13686" y="212"/>
                  </a:cubicBezTo>
                  <a:cubicBezTo>
                    <a:pt x="13353" y="212"/>
                    <a:pt x="13025" y="201"/>
                    <a:pt x="12707" y="201"/>
                  </a:cubicBezTo>
                  <a:cubicBezTo>
                    <a:pt x="12958" y="602"/>
                    <a:pt x="13008" y="1129"/>
                    <a:pt x="12808" y="1580"/>
                  </a:cubicBezTo>
                  <a:cubicBezTo>
                    <a:pt x="12587" y="2109"/>
                    <a:pt x="12056" y="2425"/>
                    <a:pt x="11505" y="2425"/>
                  </a:cubicBezTo>
                  <a:cubicBezTo>
                    <a:pt x="11430" y="2425"/>
                    <a:pt x="11354" y="2419"/>
                    <a:pt x="11279" y="2407"/>
                  </a:cubicBezTo>
                  <a:cubicBezTo>
                    <a:pt x="10627" y="2332"/>
                    <a:pt x="10076" y="1830"/>
                    <a:pt x="10001" y="1179"/>
                  </a:cubicBezTo>
                  <a:cubicBezTo>
                    <a:pt x="9976" y="803"/>
                    <a:pt x="10101" y="452"/>
                    <a:pt x="10352" y="201"/>
                  </a:cubicBezTo>
                  <a:lnTo>
                    <a:pt x="10352" y="201"/>
                  </a:lnTo>
                  <a:cubicBezTo>
                    <a:pt x="9900" y="276"/>
                    <a:pt x="9474" y="301"/>
                    <a:pt x="9048" y="301"/>
                  </a:cubicBezTo>
                  <a:cubicBezTo>
                    <a:pt x="9299" y="778"/>
                    <a:pt x="9299" y="1379"/>
                    <a:pt x="9073" y="1855"/>
                  </a:cubicBezTo>
                  <a:cubicBezTo>
                    <a:pt x="8811" y="2380"/>
                    <a:pt x="8262" y="2676"/>
                    <a:pt x="7693" y="2676"/>
                  </a:cubicBezTo>
                  <a:cubicBezTo>
                    <a:pt x="7610" y="2676"/>
                    <a:pt x="7527" y="2670"/>
                    <a:pt x="7444" y="2657"/>
                  </a:cubicBezTo>
                  <a:cubicBezTo>
                    <a:pt x="6793" y="2557"/>
                    <a:pt x="6291" y="2081"/>
                    <a:pt x="6241" y="1404"/>
                  </a:cubicBezTo>
                  <a:cubicBezTo>
                    <a:pt x="6191" y="1003"/>
                    <a:pt x="6367" y="502"/>
                    <a:pt x="6667" y="226"/>
                  </a:cubicBezTo>
                  <a:lnTo>
                    <a:pt x="6667" y="226"/>
                  </a:lnTo>
                  <a:cubicBezTo>
                    <a:pt x="6520" y="233"/>
                    <a:pt x="6370" y="236"/>
                    <a:pt x="6220" y="236"/>
                  </a:cubicBezTo>
                  <a:cubicBezTo>
                    <a:pt x="5809" y="236"/>
                    <a:pt x="5392" y="213"/>
                    <a:pt x="4988" y="176"/>
                  </a:cubicBezTo>
                  <a:lnTo>
                    <a:pt x="4988" y="176"/>
                  </a:lnTo>
                  <a:cubicBezTo>
                    <a:pt x="5765" y="1003"/>
                    <a:pt x="5189" y="2532"/>
                    <a:pt x="3961" y="2607"/>
                  </a:cubicBezTo>
                  <a:cubicBezTo>
                    <a:pt x="3896" y="2614"/>
                    <a:pt x="3830" y="2617"/>
                    <a:pt x="3763" y="2617"/>
                  </a:cubicBezTo>
                  <a:cubicBezTo>
                    <a:pt x="3085" y="2617"/>
                    <a:pt x="2350" y="2273"/>
                    <a:pt x="2031" y="1680"/>
                  </a:cubicBezTo>
                  <a:cubicBezTo>
                    <a:pt x="1855" y="1354"/>
                    <a:pt x="1855" y="953"/>
                    <a:pt x="2006" y="652"/>
                  </a:cubicBezTo>
                  <a:lnTo>
                    <a:pt x="2006" y="652"/>
                  </a:lnTo>
                  <a:cubicBezTo>
                    <a:pt x="1790" y="699"/>
                    <a:pt x="1561" y="718"/>
                    <a:pt x="1329" y="718"/>
                  </a:cubicBezTo>
                  <a:cubicBezTo>
                    <a:pt x="941" y="718"/>
                    <a:pt x="547" y="665"/>
                    <a:pt x="201" y="602"/>
                  </a:cubicBezTo>
                  <a:lnTo>
                    <a:pt x="176" y="602"/>
                  </a:lnTo>
                  <a:cubicBezTo>
                    <a:pt x="527" y="6166"/>
                    <a:pt x="652" y="11755"/>
                    <a:pt x="652" y="17369"/>
                  </a:cubicBezTo>
                  <a:cubicBezTo>
                    <a:pt x="652" y="27369"/>
                    <a:pt x="251" y="37419"/>
                    <a:pt x="1" y="47369"/>
                  </a:cubicBezTo>
                  <a:cubicBezTo>
                    <a:pt x="1877" y="47360"/>
                    <a:pt x="3753" y="47357"/>
                    <a:pt x="5629" y="47357"/>
                  </a:cubicBezTo>
                  <a:cubicBezTo>
                    <a:pt x="12383" y="47357"/>
                    <a:pt x="19133" y="47403"/>
                    <a:pt x="25885" y="47403"/>
                  </a:cubicBezTo>
                  <a:cubicBezTo>
                    <a:pt x="32660" y="47403"/>
                    <a:pt x="39436" y="47356"/>
                    <a:pt x="46216" y="47169"/>
                  </a:cubicBezTo>
                  <a:cubicBezTo>
                    <a:pt x="46241" y="47169"/>
                    <a:pt x="46267" y="47194"/>
                    <a:pt x="46317" y="47194"/>
                  </a:cubicBezTo>
                  <a:cubicBezTo>
                    <a:pt x="45815" y="39349"/>
                    <a:pt x="46116" y="31379"/>
                    <a:pt x="46091" y="23510"/>
                  </a:cubicBezTo>
                  <a:cubicBezTo>
                    <a:pt x="46066" y="15690"/>
                    <a:pt x="46116" y="7870"/>
                    <a:pt x="46166" y="51"/>
                  </a:cubicBezTo>
                  <a:lnTo>
                    <a:pt x="46166" y="51"/>
                  </a:lnTo>
                  <a:cubicBezTo>
                    <a:pt x="45946" y="60"/>
                    <a:pt x="45723" y="66"/>
                    <a:pt x="45497" y="66"/>
                  </a:cubicBezTo>
                  <a:cubicBezTo>
                    <a:pt x="45106" y="66"/>
                    <a:pt x="44709" y="48"/>
                    <a:pt x="443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48"/>
            <p:cNvSpPr/>
            <p:nvPr/>
          </p:nvSpPr>
          <p:spPr>
            <a:xfrm>
              <a:off x="1631725" y="1023800"/>
              <a:ext cx="932975" cy="17650"/>
            </a:xfrm>
            <a:custGeom>
              <a:avLst/>
              <a:gdLst/>
              <a:ahLst/>
              <a:cxnLst/>
              <a:rect l="l" t="t" r="r" b="b"/>
              <a:pathLst>
                <a:path w="37319" h="706" extrusionOk="0">
                  <a:moveTo>
                    <a:pt x="24005" y="1"/>
                  </a:moveTo>
                  <a:cubicBezTo>
                    <a:pt x="16063" y="1"/>
                    <a:pt x="8121" y="34"/>
                    <a:pt x="201" y="277"/>
                  </a:cubicBezTo>
                  <a:cubicBezTo>
                    <a:pt x="25" y="302"/>
                    <a:pt x="0" y="578"/>
                    <a:pt x="201" y="578"/>
                  </a:cubicBezTo>
                  <a:cubicBezTo>
                    <a:pt x="4399" y="673"/>
                    <a:pt x="8603" y="705"/>
                    <a:pt x="12810" y="705"/>
                  </a:cubicBezTo>
                  <a:cubicBezTo>
                    <a:pt x="20859" y="705"/>
                    <a:pt x="28919" y="586"/>
                    <a:pt x="36968" y="553"/>
                  </a:cubicBezTo>
                  <a:cubicBezTo>
                    <a:pt x="37311" y="553"/>
                    <a:pt x="37319" y="1"/>
                    <a:pt x="36990" y="1"/>
                  </a:cubicBezTo>
                  <a:cubicBezTo>
                    <a:pt x="36983" y="1"/>
                    <a:pt x="36975" y="1"/>
                    <a:pt x="36968" y="2"/>
                  </a:cubicBezTo>
                  <a:cubicBezTo>
                    <a:pt x="35630" y="4"/>
                    <a:pt x="34292" y="5"/>
                    <a:pt x="32954" y="5"/>
                  </a:cubicBezTo>
                  <a:cubicBezTo>
                    <a:pt x="29972" y="5"/>
                    <a:pt x="26988" y="1"/>
                    <a:pt x="24005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48"/>
            <p:cNvSpPr/>
            <p:nvPr/>
          </p:nvSpPr>
          <p:spPr>
            <a:xfrm>
              <a:off x="1633600" y="849000"/>
              <a:ext cx="924200" cy="26400"/>
            </a:xfrm>
            <a:custGeom>
              <a:avLst/>
              <a:gdLst/>
              <a:ahLst/>
              <a:cxnLst/>
              <a:rect l="l" t="t" r="r" b="b"/>
              <a:pathLst>
                <a:path w="36968" h="1056" extrusionOk="0">
                  <a:moveTo>
                    <a:pt x="36665" y="0"/>
                  </a:moveTo>
                  <a:cubicBezTo>
                    <a:pt x="36658" y="0"/>
                    <a:pt x="36650" y="1"/>
                    <a:pt x="36642" y="1"/>
                  </a:cubicBezTo>
                  <a:cubicBezTo>
                    <a:pt x="24512" y="302"/>
                    <a:pt x="12256" y="1"/>
                    <a:pt x="126" y="628"/>
                  </a:cubicBezTo>
                  <a:cubicBezTo>
                    <a:pt x="0" y="628"/>
                    <a:pt x="0" y="803"/>
                    <a:pt x="126" y="803"/>
                  </a:cubicBezTo>
                  <a:cubicBezTo>
                    <a:pt x="3812" y="986"/>
                    <a:pt x="7517" y="1056"/>
                    <a:pt x="11229" y="1056"/>
                  </a:cubicBezTo>
                  <a:cubicBezTo>
                    <a:pt x="19707" y="1056"/>
                    <a:pt x="28223" y="694"/>
                    <a:pt x="36642" y="502"/>
                  </a:cubicBezTo>
                  <a:cubicBezTo>
                    <a:pt x="36960" y="478"/>
                    <a:pt x="36968" y="0"/>
                    <a:pt x="3666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48"/>
            <p:cNvSpPr/>
            <p:nvPr/>
          </p:nvSpPr>
          <p:spPr>
            <a:xfrm>
              <a:off x="1624825" y="765850"/>
              <a:ext cx="931725" cy="15325"/>
            </a:xfrm>
            <a:custGeom>
              <a:avLst/>
              <a:gdLst/>
              <a:ahLst/>
              <a:cxnLst/>
              <a:rect l="l" t="t" r="r" b="b"/>
              <a:pathLst>
                <a:path w="37269" h="613" extrusionOk="0">
                  <a:moveTo>
                    <a:pt x="14932" y="0"/>
                  </a:moveTo>
                  <a:cubicBezTo>
                    <a:pt x="9993" y="0"/>
                    <a:pt x="5055" y="58"/>
                    <a:pt x="126" y="270"/>
                  </a:cubicBezTo>
                  <a:cubicBezTo>
                    <a:pt x="1" y="270"/>
                    <a:pt x="1" y="470"/>
                    <a:pt x="126" y="470"/>
                  </a:cubicBezTo>
                  <a:cubicBezTo>
                    <a:pt x="3600" y="576"/>
                    <a:pt x="7078" y="613"/>
                    <a:pt x="10557" y="613"/>
                  </a:cubicBezTo>
                  <a:cubicBezTo>
                    <a:pt x="17949" y="613"/>
                    <a:pt x="25349" y="449"/>
                    <a:pt x="32735" y="449"/>
                  </a:cubicBezTo>
                  <a:cubicBezTo>
                    <a:pt x="34163" y="449"/>
                    <a:pt x="35591" y="456"/>
                    <a:pt x="37018" y="470"/>
                  </a:cubicBezTo>
                  <a:cubicBezTo>
                    <a:pt x="37269" y="470"/>
                    <a:pt x="37269" y="69"/>
                    <a:pt x="37018" y="69"/>
                  </a:cubicBezTo>
                  <a:cubicBezTo>
                    <a:pt x="35627" y="80"/>
                    <a:pt x="34236" y="85"/>
                    <a:pt x="32844" y="85"/>
                  </a:cubicBezTo>
                  <a:cubicBezTo>
                    <a:pt x="26878" y="85"/>
                    <a:pt x="20904" y="0"/>
                    <a:pt x="14932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48"/>
            <p:cNvSpPr/>
            <p:nvPr/>
          </p:nvSpPr>
          <p:spPr>
            <a:xfrm>
              <a:off x="1617300" y="1111525"/>
              <a:ext cx="938000" cy="28850"/>
            </a:xfrm>
            <a:custGeom>
              <a:avLst/>
              <a:gdLst/>
              <a:ahLst/>
              <a:cxnLst/>
              <a:rect l="l" t="t" r="r" b="b"/>
              <a:pathLst>
                <a:path w="37520" h="1154" extrusionOk="0">
                  <a:moveTo>
                    <a:pt x="37217" y="1"/>
                  </a:moveTo>
                  <a:cubicBezTo>
                    <a:pt x="37210" y="1"/>
                    <a:pt x="37202" y="1"/>
                    <a:pt x="37194" y="2"/>
                  </a:cubicBezTo>
                  <a:cubicBezTo>
                    <a:pt x="24863" y="528"/>
                    <a:pt x="12532" y="352"/>
                    <a:pt x="201" y="553"/>
                  </a:cubicBezTo>
                  <a:cubicBezTo>
                    <a:pt x="1" y="553"/>
                    <a:pt x="1" y="879"/>
                    <a:pt x="201" y="879"/>
                  </a:cubicBezTo>
                  <a:cubicBezTo>
                    <a:pt x="4211" y="1075"/>
                    <a:pt x="8230" y="1154"/>
                    <a:pt x="12253" y="1154"/>
                  </a:cubicBezTo>
                  <a:cubicBezTo>
                    <a:pt x="20578" y="1154"/>
                    <a:pt x="28914" y="816"/>
                    <a:pt x="37194" y="478"/>
                  </a:cubicBezTo>
                  <a:cubicBezTo>
                    <a:pt x="37512" y="478"/>
                    <a:pt x="37520" y="1"/>
                    <a:pt x="37217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48"/>
            <p:cNvSpPr/>
            <p:nvPr/>
          </p:nvSpPr>
          <p:spPr>
            <a:xfrm>
              <a:off x="1624825" y="1206075"/>
              <a:ext cx="921075" cy="16000"/>
            </a:xfrm>
            <a:custGeom>
              <a:avLst/>
              <a:gdLst/>
              <a:ahLst/>
              <a:cxnLst/>
              <a:rect l="l" t="t" r="r" b="b"/>
              <a:pathLst>
                <a:path w="36843" h="640" extrusionOk="0">
                  <a:moveTo>
                    <a:pt x="27075" y="0"/>
                  </a:moveTo>
                  <a:cubicBezTo>
                    <a:pt x="18133" y="0"/>
                    <a:pt x="9192" y="75"/>
                    <a:pt x="251" y="205"/>
                  </a:cubicBezTo>
                  <a:cubicBezTo>
                    <a:pt x="1" y="230"/>
                    <a:pt x="1" y="580"/>
                    <a:pt x="251" y="580"/>
                  </a:cubicBezTo>
                  <a:cubicBezTo>
                    <a:pt x="4914" y="619"/>
                    <a:pt x="9576" y="639"/>
                    <a:pt x="14239" y="639"/>
                  </a:cubicBezTo>
                  <a:cubicBezTo>
                    <a:pt x="21682" y="639"/>
                    <a:pt x="29124" y="588"/>
                    <a:pt x="36567" y="480"/>
                  </a:cubicBezTo>
                  <a:cubicBezTo>
                    <a:pt x="36843" y="480"/>
                    <a:pt x="36843" y="29"/>
                    <a:pt x="36567" y="29"/>
                  </a:cubicBezTo>
                  <a:cubicBezTo>
                    <a:pt x="33403" y="9"/>
                    <a:pt x="30239" y="0"/>
                    <a:pt x="2707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48"/>
            <p:cNvSpPr/>
            <p:nvPr/>
          </p:nvSpPr>
          <p:spPr>
            <a:xfrm>
              <a:off x="1625450" y="1448675"/>
              <a:ext cx="923575" cy="33500"/>
            </a:xfrm>
            <a:custGeom>
              <a:avLst/>
              <a:gdLst/>
              <a:ahLst/>
              <a:cxnLst/>
              <a:rect l="l" t="t" r="r" b="b"/>
              <a:pathLst>
                <a:path w="36943" h="1340" extrusionOk="0">
                  <a:moveTo>
                    <a:pt x="30950" y="0"/>
                  </a:moveTo>
                  <a:cubicBezTo>
                    <a:pt x="23023" y="0"/>
                    <a:pt x="15118" y="650"/>
                    <a:pt x="7193" y="650"/>
                  </a:cubicBezTo>
                  <a:cubicBezTo>
                    <a:pt x="4873" y="650"/>
                    <a:pt x="2551" y="595"/>
                    <a:pt x="226" y="450"/>
                  </a:cubicBezTo>
                  <a:cubicBezTo>
                    <a:pt x="1" y="450"/>
                    <a:pt x="26" y="751"/>
                    <a:pt x="226" y="776"/>
                  </a:cubicBezTo>
                  <a:cubicBezTo>
                    <a:pt x="3527" y="1196"/>
                    <a:pt x="6842" y="1340"/>
                    <a:pt x="10163" y="1340"/>
                  </a:cubicBezTo>
                  <a:cubicBezTo>
                    <a:pt x="17435" y="1340"/>
                    <a:pt x="24740" y="649"/>
                    <a:pt x="32014" y="649"/>
                  </a:cubicBezTo>
                  <a:cubicBezTo>
                    <a:pt x="33525" y="649"/>
                    <a:pt x="35035" y="679"/>
                    <a:pt x="36542" y="751"/>
                  </a:cubicBezTo>
                  <a:cubicBezTo>
                    <a:pt x="36550" y="752"/>
                    <a:pt x="36558" y="752"/>
                    <a:pt x="36565" y="752"/>
                  </a:cubicBezTo>
                  <a:cubicBezTo>
                    <a:pt x="36943" y="752"/>
                    <a:pt x="36935" y="149"/>
                    <a:pt x="36542" y="125"/>
                  </a:cubicBezTo>
                  <a:cubicBezTo>
                    <a:pt x="34677" y="36"/>
                    <a:pt x="32813" y="0"/>
                    <a:pt x="30950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48"/>
            <p:cNvSpPr/>
            <p:nvPr/>
          </p:nvSpPr>
          <p:spPr>
            <a:xfrm>
              <a:off x="1624200" y="934225"/>
              <a:ext cx="919200" cy="21800"/>
            </a:xfrm>
            <a:custGeom>
              <a:avLst/>
              <a:gdLst/>
              <a:ahLst/>
              <a:cxnLst/>
              <a:rect l="l" t="t" r="r" b="b"/>
              <a:pathLst>
                <a:path w="36768" h="872" extrusionOk="0">
                  <a:moveTo>
                    <a:pt x="26200" y="37"/>
                  </a:moveTo>
                  <a:cubicBezTo>
                    <a:pt x="23572" y="37"/>
                    <a:pt x="20944" y="54"/>
                    <a:pt x="18321" y="76"/>
                  </a:cubicBezTo>
                  <a:cubicBezTo>
                    <a:pt x="12281" y="126"/>
                    <a:pt x="6166" y="1"/>
                    <a:pt x="151" y="602"/>
                  </a:cubicBezTo>
                  <a:cubicBezTo>
                    <a:pt x="26" y="602"/>
                    <a:pt x="0" y="828"/>
                    <a:pt x="151" y="828"/>
                  </a:cubicBezTo>
                  <a:cubicBezTo>
                    <a:pt x="1223" y="859"/>
                    <a:pt x="2297" y="872"/>
                    <a:pt x="3372" y="872"/>
                  </a:cubicBezTo>
                  <a:cubicBezTo>
                    <a:pt x="8352" y="872"/>
                    <a:pt x="13353" y="593"/>
                    <a:pt x="18321" y="552"/>
                  </a:cubicBezTo>
                  <a:cubicBezTo>
                    <a:pt x="19725" y="540"/>
                    <a:pt x="21130" y="536"/>
                    <a:pt x="22536" y="536"/>
                  </a:cubicBezTo>
                  <a:cubicBezTo>
                    <a:pt x="27179" y="536"/>
                    <a:pt x="31830" y="589"/>
                    <a:pt x="36467" y="627"/>
                  </a:cubicBezTo>
                  <a:cubicBezTo>
                    <a:pt x="36768" y="627"/>
                    <a:pt x="36768" y="176"/>
                    <a:pt x="36467" y="151"/>
                  </a:cubicBezTo>
                  <a:cubicBezTo>
                    <a:pt x="33050" y="66"/>
                    <a:pt x="29624" y="37"/>
                    <a:pt x="26200" y="37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48"/>
            <p:cNvSpPr/>
            <p:nvPr/>
          </p:nvSpPr>
          <p:spPr>
            <a:xfrm>
              <a:off x="1629200" y="1281975"/>
              <a:ext cx="912325" cy="25100"/>
            </a:xfrm>
            <a:custGeom>
              <a:avLst/>
              <a:gdLst/>
              <a:ahLst/>
              <a:cxnLst/>
              <a:rect l="l" t="t" r="r" b="b"/>
              <a:pathLst>
                <a:path w="36493" h="1004" extrusionOk="0">
                  <a:moveTo>
                    <a:pt x="36142" y="1"/>
                  </a:moveTo>
                  <a:cubicBezTo>
                    <a:pt x="24212" y="76"/>
                    <a:pt x="12232" y="176"/>
                    <a:pt x="302" y="552"/>
                  </a:cubicBezTo>
                  <a:cubicBezTo>
                    <a:pt x="1" y="552"/>
                    <a:pt x="1" y="1003"/>
                    <a:pt x="302" y="1003"/>
                  </a:cubicBezTo>
                  <a:cubicBezTo>
                    <a:pt x="12257" y="903"/>
                    <a:pt x="24212" y="652"/>
                    <a:pt x="36142" y="527"/>
                  </a:cubicBezTo>
                  <a:cubicBezTo>
                    <a:pt x="36492" y="527"/>
                    <a:pt x="36492" y="1"/>
                    <a:pt x="36142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48"/>
            <p:cNvSpPr/>
            <p:nvPr/>
          </p:nvSpPr>
          <p:spPr>
            <a:xfrm>
              <a:off x="1621075" y="1360300"/>
              <a:ext cx="919825" cy="23325"/>
            </a:xfrm>
            <a:custGeom>
              <a:avLst/>
              <a:gdLst/>
              <a:ahLst/>
              <a:cxnLst/>
              <a:rect l="l" t="t" r="r" b="b"/>
              <a:pathLst>
                <a:path w="36793" h="933" extrusionOk="0">
                  <a:moveTo>
                    <a:pt x="36467" y="0"/>
                  </a:moveTo>
                  <a:cubicBezTo>
                    <a:pt x="24411" y="51"/>
                    <a:pt x="12331" y="76"/>
                    <a:pt x="276" y="477"/>
                  </a:cubicBezTo>
                  <a:cubicBezTo>
                    <a:pt x="0" y="477"/>
                    <a:pt x="0" y="903"/>
                    <a:pt x="276" y="903"/>
                  </a:cubicBezTo>
                  <a:cubicBezTo>
                    <a:pt x="2225" y="923"/>
                    <a:pt x="4175" y="932"/>
                    <a:pt x="6126" y="932"/>
                  </a:cubicBezTo>
                  <a:cubicBezTo>
                    <a:pt x="16243" y="932"/>
                    <a:pt x="26381" y="687"/>
                    <a:pt x="36467" y="477"/>
                  </a:cubicBezTo>
                  <a:cubicBezTo>
                    <a:pt x="36792" y="477"/>
                    <a:pt x="36792" y="0"/>
                    <a:pt x="36467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37">
    <p:spTree>
      <p:nvGrpSpPr>
        <p:cNvPr id="1" name="Shape 1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5" name="Google Shape;1435;p49"/>
          <p:cNvGrpSpPr/>
          <p:nvPr/>
        </p:nvGrpSpPr>
        <p:grpSpPr>
          <a:xfrm flipH="1"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1436" name="Google Shape;1436;p49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49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49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49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49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49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49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49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49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49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49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49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49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49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49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49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49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49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49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49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49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49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38">
    <p:spTree>
      <p:nvGrpSpPr>
        <p:cNvPr id="1" name="Shape 1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9" name="Google Shape;1459;p50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1460" name="Google Shape;1460;p50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50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50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50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50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50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50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50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50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50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50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50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50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50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50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50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50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50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50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50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50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50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2" name="Google Shape;1482;p50"/>
          <p:cNvGrpSpPr/>
          <p:nvPr/>
        </p:nvGrpSpPr>
        <p:grpSpPr>
          <a:xfrm>
            <a:off x="2995920" y="1056023"/>
            <a:ext cx="3152176" cy="3031462"/>
            <a:chOff x="1857000" y="3245400"/>
            <a:chExt cx="1233825" cy="1186575"/>
          </a:xfrm>
        </p:grpSpPr>
        <p:sp>
          <p:nvSpPr>
            <p:cNvPr id="1483" name="Google Shape;1483;p50"/>
            <p:cNvSpPr/>
            <p:nvPr/>
          </p:nvSpPr>
          <p:spPr>
            <a:xfrm>
              <a:off x="2513000" y="4148825"/>
              <a:ext cx="463125" cy="272250"/>
            </a:xfrm>
            <a:custGeom>
              <a:avLst/>
              <a:gdLst/>
              <a:ahLst/>
              <a:cxnLst/>
              <a:rect l="l" t="t" r="r" b="b"/>
              <a:pathLst>
                <a:path w="18525" h="10890" extrusionOk="0">
                  <a:moveTo>
                    <a:pt x="12728" y="1"/>
                  </a:moveTo>
                  <a:cubicBezTo>
                    <a:pt x="12377" y="28"/>
                    <a:pt x="11899" y="1641"/>
                    <a:pt x="11664" y="2065"/>
                  </a:cubicBezTo>
                  <a:cubicBezTo>
                    <a:pt x="10979" y="3318"/>
                    <a:pt x="10015" y="4435"/>
                    <a:pt x="9005" y="5418"/>
                  </a:cubicBezTo>
                  <a:cubicBezTo>
                    <a:pt x="6527" y="7843"/>
                    <a:pt x="3263" y="9754"/>
                    <a:pt x="0" y="10889"/>
                  </a:cubicBezTo>
                  <a:cubicBezTo>
                    <a:pt x="5192" y="10331"/>
                    <a:pt x="10556" y="9114"/>
                    <a:pt x="15144" y="6626"/>
                  </a:cubicBezTo>
                  <a:cubicBezTo>
                    <a:pt x="16685" y="5788"/>
                    <a:pt x="17578" y="5409"/>
                    <a:pt x="18524" y="4066"/>
                  </a:cubicBezTo>
                  <a:cubicBezTo>
                    <a:pt x="17623" y="3976"/>
                    <a:pt x="17064" y="3038"/>
                    <a:pt x="16189" y="2651"/>
                  </a:cubicBezTo>
                  <a:cubicBezTo>
                    <a:pt x="15928" y="2543"/>
                    <a:pt x="12728" y="1"/>
                    <a:pt x="127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50"/>
            <p:cNvSpPr/>
            <p:nvPr/>
          </p:nvSpPr>
          <p:spPr>
            <a:xfrm>
              <a:off x="2508725" y="4143800"/>
              <a:ext cx="474150" cy="281125"/>
            </a:xfrm>
            <a:custGeom>
              <a:avLst/>
              <a:gdLst/>
              <a:ahLst/>
              <a:cxnLst/>
              <a:rect l="l" t="t" r="r" b="b"/>
              <a:pathLst>
                <a:path w="18966" h="11245" extrusionOk="0">
                  <a:moveTo>
                    <a:pt x="12884" y="443"/>
                  </a:moveTo>
                  <a:lnTo>
                    <a:pt x="14486" y="1707"/>
                  </a:lnTo>
                  <a:lnTo>
                    <a:pt x="15351" y="2383"/>
                  </a:lnTo>
                  <a:lnTo>
                    <a:pt x="15793" y="2716"/>
                  </a:lnTo>
                  <a:lnTo>
                    <a:pt x="16018" y="2879"/>
                  </a:lnTo>
                  <a:lnTo>
                    <a:pt x="16135" y="2960"/>
                  </a:lnTo>
                  <a:lnTo>
                    <a:pt x="16198" y="2996"/>
                  </a:lnTo>
                  <a:lnTo>
                    <a:pt x="16225" y="3023"/>
                  </a:lnTo>
                  <a:lnTo>
                    <a:pt x="16279" y="3050"/>
                  </a:lnTo>
                  <a:cubicBezTo>
                    <a:pt x="16469" y="3131"/>
                    <a:pt x="16649" y="3248"/>
                    <a:pt x="16820" y="3393"/>
                  </a:cubicBezTo>
                  <a:cubicBezTo>
                    <a:pt x="16991" y="3528"/>
                    <a:pt x="17163" y="3681"/>
                    <a:pt x="17334" y="3834"/>
                  </a:cubicBezTo>
                  <a:cubicBezTo>
                    <a:pt x="17514" y="3987"/>
                    <a:pt x="17703" y="4141"/>
                    <a:pt x="17920" y="4267"/>
                  </a:cubicBezTo>
                  <a:cubicBezTo>
                    <a:pt x="18030" y="4333"/>
                    <a:pt x="18147" y="4389"/>
                    <a:pt x="18270" y="4431"/>
                  </a:cubicBezTo>
                  <a:lnTo>
                    <a:pt x="18270" y="4431"/>
                  </a:lnTo>
                  <a:cubicBezTo>
                    <a:pt x="18099" y="4651"/>
                    <a:pt x="17917" y="4859"/>
                    <a:pt x="17713" y="5051"/>
                  </a:cubicBezTo>
                  <a:cubicBezTo>
                    <a:pt x="17424" y="5321"/>
                    <a:pt x="17100" y="5565"/>
                    <a:pt x="16757" y="5790"/>
                  </a:cubicBezTo>
                  <a:cubicBezTo>
                    <a:pt x="16415" y="6007"/>
                    <a:pt x="16045" y="6214"/>
                    <a:pt x="15684" y="6412"/>
                  </a:cubicBezTo>
                  <a:cubicBezTo>
                    <a:pt x="15315" y="6619"/>
                    <a:pt x="14945" y="6818"/>
                    <a:pt x="14585" y="7016"/>
                  </a:cubicBezTo>
                  <a:cubicBezTo>
                    <a:pt x="13106" y="7791"/>
                    <a:pt x="11547" y="8413"/>
                    <a:pt x="9961" y="8927"/>
                  </a:cubicBezTo>
                  <a:cubicBezTo>
                    <a:pt x="8374" y="9450"/>
                    <a:pt x="6752" y="9846"/>
                    <a:pt x="5111" y="10180"/>
                  </a:cubicBezTo>
                  <a:cubicBezTo>
                    <a:pt x="3896" y="10420"/>
                    <a:pt x="2671" y="10616"/>
                    <a:pt x="1444" y="10775"/>
                  </a:cubicBezTo>
                  <a:lnTo>
                    <a:pt x="1444" y="10775"/>
                  </a:lnTo>
                  <a:cubicBezTo>
                    <a:pt x="2382" y="10395"/>
                    <a:pt x="3302" y="9962"/>
                    <a:pt x="4192" y="9477"/>
                  </a:cubicBezTo>
                  <a:cubicBezTo>
                    <a:pt x="5463" y="8783"/>
                    <a:pt x="6670" y="7981"/>
                    <a:pt x="7806" y="7070"/>
                  </a:cubicBezTo>
                  <a:cubicBezTo>
                    <a:pt x="8933" y="6160"/>
                    <a:pt x="9979" y="5150"/>
                    <a:pt x="10898" y="4005"/>
                  </a:cubicBezTo>
                  <a:cubicBezTo>
                    <a:pt x="11123" y="3726"/>
                    <a:pt x="11340" y="3429"/>
                    <a:pt x="11538" y="3122"/>
                  </a:cubicBezTo>
                  <a:cubicBezTo>
                    <a:pt x="11646" y="2969"/>
                    <a:pt x="11736" y="2816"/>
                    <a:pt x="11835" y="2662"/>
                  </a:cubicBezTo>
                  <a:cubicBezTo>
                    <a:pt x="11881" y="2581"/>
                    <a:pt x="11926" y="2500"/>
                    <a:pt x="11971" y="2419"/>
                  </a:cubicBezTo>
                  <a:lnTo>
                    <a:pt x="12007" y="2356"/>
                  </a:lnTo>
                  <a:lnTo>
                    <a:pt x="12043" y="2293"/>
                  </a:lnTo>
                  <a:cubicBezTo>
                    <a:pt x="12061" y="2248"/>
                    <a:pt x="12079" y="2203"/>
                    <a:pt x="12097" y="2158"/>
                  </a:cubicBezTo>
                  <a:cubicBezTo>
                    <a:pt x="12241" y="1824"/>
                    <a:pt x="12367" y="1482"/>
                    <a:pt x="12502" y="1157"/>
                  </a:cubicBezTo>
                  <a:cubicBezTo>
                    <a:pt x="12575" y="995"/>
                    <a:pt x="12647" y="833"/>
                    <a:pt x="12728" y="688"/>
                  </a:cubicBezTo>
                  <a:cubicBezTo>
                    <a:pt x="12764" y="616"/>
                    <a:pt x="12809" y="544"/>
                    <a:pt x="12854" y="481"/>
                  </a:cubicBezTo>
                  <a:cubicBezTo>
                    <a:pt x="12863" y="468"/>
                    <a:pt x="12874" y="455"/>
                    <a:pt x="12884" y="443"/>
                  </a:cubicBezTo>
                  <a:close/>
                  <a:moveTo>
                    <a:pt x="12906" y="1"/>
                  </a:moveTo>
                  <a:cubicBezTo>
                    <a:pt x="12897" y="1"/>
                    <a:pt x="12889" y="2"/>
                    <a:pt x="12881" y="3"/>
                  </a:cubicBezTo>
                  <a:cubicBezTo>
                    <a:pt x="12755" y="21"/>
                    <a:pt x="12701" y="75"/>
                    <a:pt x="12647" y="120"/>
                  </a:cubicBezTo>
                  <a:cubicBezTo>
                    <a:pt x="12602" y="157"/>
                    <a:pt x="12566" y="202"/>
                    <a:pt x="12539" y="247"/>
                  </a:cubicBezTo>
                  <a:cubicBezTo>
                    <a:pt x="12475" y="337"/>
                    <a:pt x="12421" y="418"/>
                    <a:pt x="12376" y="499"/>
                  </a:cubicBezTo>
                  <a:cubicBezTo>
                    <a:pt x="12286" y="670"/>
                    <a:pt x="12214" y="842"/>
                    <a:pt x="12142" y="1004"/>
                  </a:cubicBezTo>
                  <a:cubicBezTo>
                    <a:pt x="12007" y="1346"/>
                    <a:pt x="11881" y="1689"/>
                    <a:pt x="11745" y="2013"/>
                  </a:cubicBezTo>
                  <a:lnTo>
                    <a:pt x="11691" y="2122"/>
                  </a:lnTo>
                  <a:lnTo>
                    <a:pt x="11673" y="2176"/>
                  </a:lnTo>
                  <a:lnTo>
                    <a:pt x="11637" y="2239"/>
                  </a:lnTo>
                  <a:cubicBezTo>
                    <a:pt x="11592" y="2311"/>
                    <a:pt x="11556" y="2392"/>
                    <a:pt x="11502" y="2464"/>
                  </a:cubicBezTo>
                  <a:cubicBezTo>
                    <a:pt x="11421" y="2617"/>
                    <a:pt x="11322" y="2771"/>
                    <a:pt x="11222" y="2915"/>
                  </a:cubicBezTo>
                  <a:cubicBezTo>
                    <a:pt x="11033" y="3212"/>
                    <a:pt x="10826" y="3501"/>
                    <a:pt x="10601" y="3780"/>
                  </a:cubicBezTo>
                  <a:cubicBezTo>
                    <a:pt x="9717" y="4889"/>
                    <a:pt x="8690" y="5898"/>
                    <a:pt x="7590" y="6800"/>
                  </a:cubicBezTo>
                  <a:cubicBezTo>
                    <a:pt x="6472" y="7701"/>
                    <a:pt x="5282" y="8503"/>
                    <a:pt x="4029" y="9188"/>
                  </a:cubicBezTo>
                  <a:cubicBezTo>
                    <a:pt x="2776" y="9883"/>
                    <a:pt x="1469" y="10459"/>
                    <a:pt x="117" y="10937"/>
                  </a:cubicBezTo>
                  <a:cubicBezTo>
                    <a:pt x="45" y="10964"/>
                    <a:pt x="0" y="11027"/>
                    <a:pt x="9" y="11108"/>
                  </a:cubicBezTo>
                  <a:cubicBezTo>
                    <a:pt x="18" y="11184"/>
                    <a:pt x="89" y="11244"/>
                    <a:pt x="172" y="11244"/>
                  </a:cubicBezTo>
                  <a:cubicBezTo>
                    <a:pt x="178" y="11244"/>
                    <a:pt x="184" y="11244"/>
                    <a:pt x="189" y="11244"/>
                  </a:cubicBezTo>
                  <a:cubicBezTo>
                    <a:pt x="1857" y="11063"/>
                    <a:pt x="3525" y="10820"/>
                    <a:pt x="5174" y="10486"/>
                  </a:cubicBezTo>
                  <a:cubicBezTo>
                    <a:pt x="6824" y="10153"/>
                    <a:pt x="8455" y="9747"/>
                    <a:pt x="10060" y="9225"/>
                  </a:cubicBezTo>
                  <a:cubicBezTo>
                    <a:pt x="10456" y="9089"/>
                    <a:pt x="10862" y="8963"/>
                    <a:pt x="11250" y="8810"/>
                  </a:cubicBezTo>
                  <a:lnTo>
                    <a:pt x="11844" y="8594"/>
                  </a:lnTo>
                  <a:lnTo>
                    <a:pt x="12430" y="8359"/>
                  </a:lnTo>
                  <a:cubicBezTo>
                    <a:pt x="12818" y="8206"/>
                    <a:pt x="13206" y="8026"/>
                    <a:pt x="13593" y="7863"/>
                  </a:cubicBezTo>
                  <a:lnTo>
                    <a:pt x="14170" y="7593"/>
                  </a:lnTo>
                  <a:cubicBezTo>
                    <a:pt x="14359" y="7503"/>
                    <a:pt x="14549" y="7422"/>
                    <a:pt x="14738" y="7323"/>
                  </a:cubicBezTo>
                  <a:cubicBezTo>
                    <a:pt x="15117" y="7133"/>
                    <a:pt x="15495" y="6944"/>
                    <a:pt x="15865" y="6755"/>
                  </a:cubicBezTo>
                  <a:cubicBezTo>
                    <a:pt x="16234" y="6556"/>
                    <a:pt x="16613" y="6367"/>
                    <a:pt x="16982" y="6151"/>
                  </a:cubicBezTo>
                  <a:cubicBezTo>
                    <a:pt x="17352" y="5934"/>
                    <a:pt x="17713" y="5691"/>
                    <a:pt x="18037" y="5394"/>
                  </a:cubicBezTo>
                  <a:cubicBezTo>
                    <a:pt x="18362" y="5096"/>
                    <a:pt x="18650" y="4763"/>
                    <a:pt x="18902" y="4420"/>
                  </a:cubicBezTo>
                  <a:cubicBezTo>
                    <a:pt x="18929" y="4384"/>
                    <a:pt x="18947" y="4339"/>
                    <a:pt x="18947" y="4303"/>
                  </a:cubicBezTo>
                  <a:cubicBezTo>
                    <a:pt x="18965" y="4159"/>
                    <a:pt x="18866" y="4042"/>
                    <a:pt x="18731" y="4023"/>
                  </a:cubicBezTo>
                  <a:lnTo>
                    <a:pt x="18722" y="4023"/>
                  </a:lnTo>
                  <a:cubicBezTo>
                    <a:pt x="18533" y="3996"/>
                    <a:pt x="18352" y="3924"/>
                    <a:pt x="18172" y="3825"/>
                  </a:cubicBezTo>
                  <a:cubicBezTo>
                    <a:pt x="18001" y="3726"/>
                    <a:pt x="17821" y="3600"/>
                    <a:pt x="17640" y="3456"/>
                  </a:cubicBezTo>
                  <a:cubicBezTo>
                    <a:pt x="17460" y="3320"/>
                    <a:pt x="17280" y="3176"/>
                    <a:pt x="17082" y="3032"/>
                  </a:cubicBezTo>
                  <a:cubicBezTo>
                    <a:pt x="16892" y="2897"/>
                    <a:pt x="16685" y="2762"/>
                    <a:pt x="16451" y="2662"/>
                  </a:cubicBezTo>
                  <a:lnTo>
                    <a:pt x="16415" y="2644"/>
                  </a:lnTo>
                  <a:lnTo>
                    <a:pt x="16360" y="2608"/>
                  </a:lnTo>
                  <a:lnTo>
                    <a:pt x="16261" y="2536"/>
                  </a:lnTo>
                  <a:lnTo>
                    <a:pt x="16036" y="2374"/>
                  </a:lnTo>
                  <a:lnTo>
                    <a:pt x="15603" y="2049"/>
                  </a:lnTo>
                  <a:lnTo>
                    <a:pt x="14738" y="1391"/>
                  </a:lnTo>
                  <a:lnTo>
                    <a:pt x="13025" y="48"/>
                  </a:lnTo>
                  <a:lnTo>
                    <a:pt x="13016" y="39"/>
                  </a:lnTo>
                  <a:cubicBezTo>
                    <a:pt x="12987" y="17"/>
                    <a:pt x="12945" y="1"/>
                    <a:pt x="129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50"/>
            <p:cNvSpPr/>
            <p:nvPr/>
          </p:nvSpPr>
          <p:spPr>
            <a:xfrm>
              <a:off x="1867600" y="3249925"/>
              <a:ext cx="1223225" cy="1178125"/>
            </a:xfrm>
            <a:custGeom>
              <a:avLst/>
              <a:gdLst/>
              <a:ahLst/>
              <a:cxnLst/>
              <a:rect l="l" t="t" r="r" b="b"/>
              <a:pathLst>
                <a:path w="48929" h="47125" extrusionOk="0">
                  <a:moveTo>
                    <a:pt x="2615" y="0"/>
                  </a:moveTo>
                  <a:cubicBezTo>
                    <a:pt x="1335" y="7617"/>
                    <a:pt x="541" y="15315"/>
                    <a:pt x="316" y="23049"/>
                  </a:cubicBezTo>
                  <a:cubicBezTo>
                    <a:pt x="82" y="30638"/>
                    <a:pt x="803" y="38291"/>
                    <a:pt x="100" y="45863"/>
                  </a:cubicBezTo>
                  <a:cubicBezTo>
                    <a:pt x="100" y="45944"/>
                    <a:pt x="55" y="45998"/>
                    <a:pt x="1" y="46025"/>
                  </a:cubicBezTo>
                  <a:cubicBezTo>
                    <a:pt x="5231" y="46886"/>
                    <a:pt x="10526" y="47124"/>
                    <a:pt x="15820" y="47124"/>
                  </a:cubicBezTo>
                  <a:cubicBezTo>
                    <a:pt x="17678" y="47124"/>
                    <a:pt x="19536" y="47095"/>
                    <a:pt x="21391" y="47053"/>
                  </a:cubicBezTo>
                  <a:cubicBezTo>
                    <a:pt x="22815" y="47017"/>
                    <a:pt x="24257" y="46963"/>
                    <a:pt x="25708" y="46863"/>
                  </a:cubicBezTo>
                  <a:cubicBezTo>
                    <a:pt x="31351" y="45601"/>
                    <a:pt x="37354" y="42402"/>
                    <a:pt x="38589" y="36633"/>
                  </a:cubicBezTo>
                  <a:cubicBezTo>
                    <a:pt x="38618" y="36502"/>
                    <a:pt x="38725" y="36441"/>
                    <a:pt x="38838" y="36441"/>
                  </a:cubicBezTo>
                  <a:cubicBezTo>
                    <a:pt x="38935" y="36441"/>
                    <a:pt x="39036" y="36486"/>
                    <a:pt x="39094" y="36570"/>
                  </a:cubicBezTo>
                  <a:cubicBezTo>
                    <a:pt x="40374" y="38517"/>
                    <a:pt x="42222" y="39634"/>
                    <a:pt x="44502" y="39941"/>
                  </a:cubicBezTo>
                  <a:cubicBezTo>
                    <a:pt x="47396" y="35452"/>
                    <a:pt x="47197" y="28520"/>
                    <a:pt x="47585" y="23599"/>
                  </a:cubicBezTo>
                  <a:cubicBezTo>
                    <a:pt x="48135" y="16631"/>
                    <a:pt x="48928" y="9645"/>
                    <a:pt x="48468" y="2668"/>
                  </a:cubicBezTo>
                  <a:cubicBezTo>
                    <a:pt x="33280" y="54"/>
                    <a:pt x="17929" y="1352"/>
                    <a:pt x="2642" y="9"/>
                  </a:cubicBezTo>
                  <a:cubicBezTo>
                    <a:pt x="2633" y="0"/>
                    <a:pt x="2624" y="0"/>
                    <a:pt x="26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50"/>
            <p:cNvSpPr/>
            <p:nvPr/>
          </p:nvSpPr>
          <p:spPr>
            <a:xfrm>
              <a:off x="1857000" y="3245400"/>
              <a:ext cx="1232000" cy="1186575"/>
            </a:xfrm>
            <a:custGeom>
              <a:avLst/>
              <a:gdLst/>
              <a:ahLst/>
              <a:cxnLst/>
              <a:rect l="l" t="t" r="r" b="b"/>
              <a:pathLst>
                <a:path w="49280" h="47463" extrusionOk="0">
                  <a:moveTo>
                    <a:pt x="3133" y="33"/>
                  </a:moveTo>
                  <a:lnTo>
                    <a:pt x="3147" y="37"/>
                  </a:lnTo>
                  <a:cubicBezTo>
                    <a:pt x="3142" y="37"/>
                    <a:pt x="3138" y="35"/>
                    <a:pt x="3133" y="33"/>
                  </a:cubicBezTo>
                  <a:close/>
                  <a:moveTo>
                    <a:pt x="3174" y="372"/>
                  </a:moveTo>
                  <a:cubicBezTo>
                    <a:pt x="10770" y="1029"/>
                    <a:pt x="18401" y="1047"/>
                    <a:pt x="26015" y="1227"/>
                  </a:cubicBezTo>
                  <a:cubicBezTo>
                    <a:pt x="29837" y="1317"/>
                    <a:pt x="33668" y="1443"/>
                    <a:pt x="37481" y="1714"/>
                  </a:cubicBezTo>
                  <a:lnTo>
                    <a:pt x="40338" y="1948"/>
                  </a:lnTo>
                  <a:lnTo>
                    <a:pt x="43187" y="2245"/>
                  </a:lnTo>
                  <a:lnTo>
                    <a:pt x="46026" y="2606"/>
                  </a:lnTo>
                  <a:cubicBezTo>
                    <a:pt x="46927" y="2750"/>
                    <a:pt x="47829" y="2867"/>
                    <a:pt x="48739" y="2985"/>
                  </a:cubicBezTo>
                  <a:cubicBezTo>
                    <a:pt x="48730" y="3354"/>
                    <a:pt x="48730" y="3697"/>
                    <a:pt x="48739" y="4048"/>
                  </a:cubicBezTo>
                  <a:lnTo>
                    <a:pt x="48766" y="5211"/>
                  </a:lnTo>
                  <a:cubicBezTo>
                    <a:pt x="48784" y="5995"/>
                    <a:pt x="48793" y="6779"/>
                    <a:pt x="48784" y="7564"/>
                  </a:cubicBezTo>
                  <a:cubicBezTo>
                    <a:pt x="48766" y="9132"/>
                    <a:pt x="48721" y="10700"/>
                    <a:pt x="48631" y="12269"/>
                  </a:cubicBezTo>
                  <a:cubicBezTo>
                    <a:pt x="48478" y="15415"/>
                    <a:pt x="48207" y="18542"/>
                    <a:pt x="47955" y="21688"/>
                  </a:cubicBezTo>
                  <a:cubicBezTo>
                    <a:pt x="47892" y="22473"/>
                    <a:pt x="47829" y="23257"/>
                    <a:pt x="47775" y="24041"/>
                  </a:cubicBezTo>
                  <a:cubicBezTo>
                    <a:pt x="47721" y="24834"/>
                    <a:pt x="47676" y="25618"/>
                    <a:pt x="47639" y="26403"/>
                  </a:cubicBezTo>
                  <a:cubicBezTo>
                    <a:pt x="47558" y="27980"/>
                    <a:pt x="47486" y="29548"/>
                    <a:pt x="47333" y="31108"/>
                  </a:cubicBezTo>
                  <a:cubicBezTo>
                    <a:pt x="47180" y="32667"/>
                    <a:pt x="46954" y="34218"/>
                    <a:pt x="46567" y="35732"/>
                  </a:cubicBezTo>
                  <a:cubicBezTo>
                    <a:pt x="46188" y="37213"/>
                    <a:pt x="45645" y="38651"/>
                    <a:pt x="44846" y="39944"/>
                  </a:cubicBezTo>
                  <a:lnTo>
                    <a:pt x="44846" y="39944"/>
                  </a:lnTo>
                  <a:cubicBezTo>
                    <a:pt x="43883" y="39803"/>
                    <a:pt x="42948" y="39509"/>
                    <a:pt x="42105" y="39022"/>
                  </a:cubicBezTo>
                  <a:cubicBezTo>
                    <a:pt x="41240" y="38526"/>
                    <a:pt x="40482" y="37832"/>
                    <a:pt x="39887" y="37021"/>
                  </a:cubicBezTo>
                  <a:lnTo>
                    <a:pt x="39671" y="36714"/>
                  </a:lnTo>
                  <a:lnTo>
                    <a:pt x="39644" y="36669"/>
                  </a:lnTo>
                  <a:cubicBezTo>
                    <a:pt x="39635" y="36660"/>
                    <a:pt x="39617" y="36633"/>
                    <a:pt x="39608" y="36615"/>
                  </a:cubicBezTo>
                  <a:cubicBezTo>
                    <a:pt x="39572" y="36579"/>
                    <a:pt x="39527" y="36552"/>
                    <a:pt x="39491" y="36525"/>
                  </a:cubicBezTo>
                  <a:cubicBezTo>
                    <a:pt x="39416" y="36488"/>
                    <a:pt x="39341" y="36469"/>
                    <a:pt x="39260" y="36469"/>
                  </a:cubicBezTo>
                  <a:cubicBezTo>
                    <a:pt x="39244" y="36469"/>
                    <a:pt x="39228" y="36470"/>
                    <a:pt x="39211" y="36471"/>
                  </a:cubicBezTo>
                  <a:cubicBezTo>
                    <a:pt x="39112" y="36480"/>
                    <a:pt x="39013" y="36534"/>
                    <a:pt x="38941" y="36615"/>
                  </a:cubicBezTo>
                  <a:cubicBezTo>
                    <a:pt x="38905" y="36660"/>
                    <a:pt x="38887" y="36705"/>
                    <a:pt x="38869" y="36760"/>
                  </a:cubicBezTo>
                  <a:cubicBezTo>
                    <a:pt x="38860" y="36787"/>
                    <a:pt x="38860" y="36796"/>
                    <a:pt x="38860" y="36814"/>
                  </a:cubicBezTo>
                  <a:lnTo>
                    <a:pt x="38842" y="36859"/>
                  </a:lnTo>
                  <a:lnTo>
                    <a:pt x="38761" y="37228"/>
                  </a:lnTo>
                  <a:cubicBezTo>
                    <a:pt x="38626" y="37715"/>
                    <a:pt x="38463" y="38193"/>
                    <a:pt x="38256" y="38652"/>
                  </a:cubicBezTo>
                  <a:cubicBezTo>
                    <a:pt x="38058" y="39112"/>
                    <a:pt x="37823" y="39563"/>
                    <a:pt x="37544" y="39987"/>
                  </a:cubicBezTo>
                  <a:cubicBezTo>
                    <a:pt x="37273" y="40410"/>
                    <a:pt x="36976" y="40825"/>
                    <a:pt x="36652" y="41203"/>
                  </a:cubicBezTo>
                  <a:cubicBezTo>
                    <a:pt x="35344" y="42754"/>
                    <a:pt x="33650" y="43953"/>
                    <a:pt x="31838" y="44872"/>
                  </a:cubicBezTo>
                  <a:cubicBezTo>
                    <a:pt x="30026" y="45782"/>
                    <a:pt x="28079" y="46449"/>
                    <a:pt x="26096" y="46891"/>
                  </a:cubicBezTo>
                  <a:lnTo>
                    <a:pt x="26123" y="46891"/>
                  </a:lnTo>
                  <a:cubicBezTo>
                    <a:pt x="23978" y="46972"/>
                    <a:pt x="21842" y="47098"/>
                    <a:pt x="19687" y="47117"/>
                  </a:cubicBezTo>
                  <a:cubicBezTo>
                    <a:pt x="18556" y="47136"/>
                    <a:pt x="17424" y="47147"/>
                    <a:pt x="16292" y="47147"/>
                  </a:cubicBezTo>
                  <a:cubicBezTo>
                    <a:pt x="15279" y="47147"/>
                    <a:pt x="14265" y="47138"/>
                    <a:pt x="13251" y="47117"/>
                  </a:cubicBezTo>
                  <a:cubicBezTo>
                    <a:pt x="11106" y="47071"/>
                    <a:pt x="8970" y="46981"/>
                    <a:pt x="6833" y="46810"/>
                  </a:cubicBezTo>
                  <a:cubicBezTo>
                    <a:pt x="4777" y="46645"/>
                    <a:pt x="2720" y="46413"/>
                    <a:pt x="687" y="46091"/>
                  </a:cubicBezTo>
                  <a:lnTo>
                    <a:pt x="687" y="46091"/>
                  </a:lnTo>
                  <a:cubicBezTo>
                    <a:pt x="694" y="46042"/>
                    <a:pt x="686" y="46024"/>
                    <a:pt x="695" y="45990"/>
                  </a:cubicBezTo>
                  <a:lnTo>
                    <a:pt x="704" y="45900"/>
                  </a:lnTo>
                  <a:lnTo>
                    <a:pt x="731" y="45539"/>
                  </a:lnTo>
                  <a:lnTo>
                    <a:pt x="785" y="44818"/>
                  </a:lnTo>
                  <a:cubicBezTo>
                    <a:pt x="830" y="44340"/>
                    <a:pt x="848" y="43853"/>
                    <a:pt x="884" y="43376"/>
                  </a:cubicBezTo>
                  <a:cubicBezTo>
                    <a:pt x="902" y="42898"/>
                    <a:pt x="920" y="42411"/>
                    <a:pt x="947" y="41934"/>
                  </a:cubicBezTo>
                  <a:lnTo>
                    <a:pt x="983" y="40482"/>
                  </a:lnTo>
                  <a:cubicBezTo>
                    <a:pt x="1020" y="38553"/>
                    <a:pt x="1001" y="36624"/>
                    <a:pt x="974" y="34704"/>
                  </a:cubicBezTo>
                  <a:cubicBezTo>
                    <a:pt x="911" y="30846"/>
                    <a:pt x="785" y="26998"/>
                    <a:pt x="902" y="23158"/>
                  </a:cubicBezTo>
                  <a:cubicBezTo>
                    <a:pt x="1135" y="15524"/>
                    <a:pt x="1919" y="7908"/>
                    <a:pt x="3174" y="372"/>
                  </a:cubicBezTo>
                  <a:close/>
                  <a:moveTo>
                    <a:pt x="2894" y="1"/>
                  </a:moveTo>
                  <a:lnTo>
                    <a:pt x="2867" y="145"/>
                  </a:lnTo>
                  <a:cubicBezTo>
                    <a:pt x="1587" y="7753"/>
                    <a:pt x="803" y="15442"/>
                    <a:pt x="569" y="23149"/>
                  </a:cubicBezTo>
                  <a:cubicBezTo>
                    <a:pt x="452" y="27007"/>
                    <a:pt x="578" y="30855"/>
                    <a:pt x="641" y="34704"/>
                  </a:cubicBezTo>
                  <a:cubicBezTo>
                    <a:pt x="677" y="36633"/>
                    <a:pt x="695" y="38553"/>
                    <a:pt x="659" y="40473"/>
                  </a:cubicBezTo>
                  <a:lnTo>
                    <a:pt x="614" y="41916"/>
                  </a:lnTo>
                  <a:cubicBezTo>
                    <a:pt x="596" y="42402"/>
                    <a:pt x="578" y="42880"/>
                    <a:pt x="551" y="43358"/>
                  </a:cubicBezTo>
                  <a:cubicBezTo>
                    <a:pt x="524" y="43835"/>
                    <a:pt x="506" y="44313"/>
                    <a:pt x="461" y="44800"/>
                  </a:cubicBezTo>
                  <a:lnTo>
                    <a:pt x="407" y="45512"/>
                  </a:lnTo>
                  <a:lnTo>
                    <a:pt x="380" y="45873"/>
                  </a:lnTo>
                  <a:lnTo>
                    <a:pt x="361" y="46035"/>
                  </a:lnTo>
                  <a:cubicBezTo>
                    <a:pt x="361" y="46053"/>
                    <a:pt x="361" y="46062"/>
                    <a:pt x="334" y="46071"/>
                  </a:cubicBezTo>
                  <a:lnTo>
                    <a:pt x="1" y="46305"/>
                  </a:lnTo>
                  <a:lnTo>
                    <a:pt x="398" y="46368"/>
                  </a:lnTo>
                  <a:cubicBezTo>
                    <a:pt x="2525" y="46711"/>
                    <a:pt x="4661" y="46963"/>
                    <a:pt x="6806" y="47135"/>
                  </a:cubicBezTo>
                  <a:cubicBezTo>
                    <a:pt x="8952" y="47306"/>
                    <a:pt x="11097" y="47387"/>
                    <a:pt x="13251" y="47432"/>
                  </a:cubicBezTo>
                  <a:cubicBezTo>
                    <a:pt x="14265" y="47453"/>
                    <a:pt x="15281" y="47463"/>
                    <a:pt x="16296" y="47463"/>
                  </a:cubicBezTo>
                  <a:cubicBezTo>
                    <a:pt x="17430" y="47463"/>
                    <a:pt x="18565" y="47451"/>
                    <a:pt x="19696" y="47432"/>
                  </a:cubicBezTo>
                  <a:cubicBezTo>
                    <a:pt x="21842" y="47414"/>
                    <a:pt x="23996" y="47288"/>
                    <a:pt x="26141" y="47207"/>
                  </a:cubicBezTo>
                  <a:lnTo>
                    <a:pt x="26150" y="47207"/>
                  </a:lnTo>
                  <a:lnTo>
                    <a:pt x="26168" y="47198"/>
                  </a:lnTo>
                  <a:cubicBezTo>
                    <a:pt x="28178" y="46747"/>
                    <a:pt x="30143" y="46080"/>
                    <a:pt x="31982" y="45151"/>
                  </a:cubicBezTo>
                  <a:cubicBezTo>
                    <a:pt x="33821" y="44214"/>
                    <a:pt x="35543" y="42997"/>
                    <a:pt x="36886" y="41411"/>
                  </a:cubicBezTo>
                  <a:cubicBezTo>
                    <a:pt x="37228" y="41014"/>
                    <a:pt x="37535" y="40590"/>
                    <a:pt x="37805" y="40149"/>
                  </a:cubicBezTo>
                  <a:cubicBezTo>
                    <a:pt x="38094" y="39716"/>
                    <a:pt x="38328" y="39247"/>
                    <a:pt x="38544" y="38779"/>
                  </a:cubicBezTo>
                  <a:cubicBezTo>
                    <a:pt x="38761" y="38301"/>
                    <a:pt x="38914" y="37805"/>
                    <a:pt x="39058" y="37300"/>
                  </a:cubicBezTo>
                  <a:lnTo>
                    <a:pt x="39148" y="36922"/>
                  </a:lnTo>
                  <a:lnTo>
                    <a:pt x="39157" y="36877"/>
                  </a:lnTo>
                  <a:cubicBezTo>
                    <a:pt x="39166" y="36868"/>
                    <a:pt x="39166" y="36841"/>
                    <a:pt x="39166" y="36841"/>
                  </a:cubicBezTo>
                  <a:cubicBezTo>
                    <a:pt x="39175" y="36832"/>
                    <a:pt x="39175" y="36814"/>
                    <a:pt x="39184" y="36814"/>
                  </a:cubicBezTo>
                  <a:cubicBezTo>
                    <a:pt x="39193" y="36796"/>
                    <a:pt x="39220" y="36787"/>
                    <a:pt x="39248" y="36778"/>
                  </a:cubicBezTo>
                  <a:cubicBezTo>
                    <a:pt x="39275" y="36778"/>
                    <a:pt x="39311" y="36787"/>
                    <a:pt x="39338" y="36796"/>
                  </a:cubicBezTo>
                  <a:cubicBezTo>
                    <a:pt x="39356" y="36805"/>
                    <a:pt x="39365" y="36814"/>
                    <a:pt x="39374" y="36823"/>
                  </a:cubicBezTo>
                  <a:lnTo>
                    <a:pt x="39392" y="36841"/>
                  </a:lnTo>
                  <a:lnTo>
                    <a:pt x="39419" y="36886"/>
                  </a:lnTo>
                  <a:lnTo>
                    <a:pt x="39644" y="37201"/>
                  </a:lnTo>
                  <a:cubicBezTo>
                    <a:pt x="40266" y="38040"/>
                    <a:pt x="41041" y="38770"/>
                    <a:pt x="41952" y="39292"/>
                  </a:cubicBezTo>
                  <a:cubicBezTo>
                    <a:pt x="42862" y="39824"/>
                    <a:pt x="43872" y="40140"/>
                    <a:pt x="44908" y="40284"/>
                  </a:cubicBezTo>
                  <a:lnTo>
                    <a:pt x="45007" y="40293"/>
                  </a:lnTo>
                  <a:lnTo>
                    <a:pt x="45061" y="40212"/>
                  </a:lnTo>
                  <a:cubicBezTo>
                    <a:pt x="45927" y="38860"/>
                    <a:pt x="46495" y="37354"/>
                    <a:pt x="46900" y="35822"/>
                  </a:cubicBezTo>
                  <a:cubicBezTo>
                    <a:pt x="47297" y="34281"/>
                    <a:pt x="47540" y="32712"/>
                    <a:pt x="47712" y="31144"/>
                  </a:cubicBezTo>
                  <a:cubicBezTo>
                    <a:pt x="47874" y="29575"/>
                    <a:pt x="47964" y="27998"/>
                    <a:pt x="48054" y="26430"/>
                  </a:cubicBezTo>
                  <a:cubicBezTo>
                    <a:pt x="48099" y="25636"/>
                    <a:pt x="48144" y="24852"/>
                    <a:pt x="48207" y="24077"/>
                  </a:cubicBezTo>
                  <a:cubicBezTo>
                    <a:pt x="48261" y="23293"/>
                    <a:pt x="48334" y="22509"/>
                    <a:pt x="48406" y="21724"/>
                  </a:cubicBezTo>
                  <a:cubicBezTo>
                    <a:pt x="48667" y="18588"/>
                    <a:pt x="48965" y="15451"/>
                    <a:pt x="49145" y="12296"/>
                  </a:cubicBezTo>
                  <a:cubicBezTo>
                    <a:pt x="49217" y="10727"/>
                    <a:pt x="49280" y="9141"/>
                    <a:pt x="49280" y="7564"/>
                  </a:cubicBezTo>
                  <a:cubicBezTo>
                    <a:pt x="49280" y="6779"/>
                    <a:pt x="49262" y="5986"/>
                    <a:pt x="49235" y="5193"/>
                  </a:cubicBezTo>
                  <a:lnTo>
                    <a:pt x="49208" y="4607"/>
                  </a:lnTo>
                  <a:lnTo>
                    <a:pt x="49199" y="4310"/>
                  </a:lnTo>
                  <a:lnTo>
                    <a:pt x="49190" y="4165"/>
                  </a:lnTo>
                  <a:lnTo>
                    <a:pt x="49181" y="4003"/>
                  </a:lnTo>
                  <a:cubicBezTo>
                    <a:pt x="49154" y="3561"/>
                    <a:pt x="49109" y="3120"/>
                    <a:pt x="49055" y="2705"/>
                  </a:cubicBezTo>
                  <a:cubicBezTo>
                    <a:pt x="48081" y="2525"/>
                    <a:pt x="47081" y="2345"/>
                    <a:pt x="46089" y="2200"/>
                  </a:cubicBezTo>
                  <a:lnTo>
                    <a:pt x="43232" y="1840"/>
                  </a:lnTo>
                  <a:lnTo>
                    <a:pt x="40374" y="1551"/>
                  </a:lnTo>
                  <a:lnTo>
                    <a:pt x="37508" y="1317"/>
                  </a:lnTo>
                  <a:cubicBezTo>
                    <a:pt x="33686" y="1056"/>
                    <a:pt x="29855" y="938"/>
                    <a:pt x="26024" y="857"/>
                  </a:cubicBezTo>
                  <a:cubicBezTo>
                    <a:pt x="22193" y="776"/>
                    <a:pt x="18362" y="731"/>
                    <a:pt x="14540" y="632"/>
                  </a:cubicBezTo>
                  <a:cubicBezTo>
                    <a:pt x="10726" y="524"/>
                    <a:pt x="6903" y="353"/>
                    <a:pt x="3107" y="21"/>
                  </a:cubicBezTo>
                  <a:lnTo>
                    <a:pt x="3107" y="21"/>
                  </a:lnTo>
                  <a:cubicBezTo>
                    <a:pt x="3091" y="15"/>
                    <a:pt x="3070" y="10"/>
                    <a:pt x="3039" y="10"/>
                  </a:cubicBezTo>
                  <a:lnTo>
                    <a:pt x="289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50"/>
            <p:cNvSpPr/>
            <p:nvPr/>
          </p:nvSpPr>
          <p:spPr>
            <a:xfrm>
              <a:off x="2004625" y="3411050"/>
              <a:ext cx="976675" cy="36075"/>
            </a:xfrm>
            <a:custGeom>
              <a:avLst/>
              <a:gdLst/>
              <a:ahLst/>
              <a:cxnLst/>
              <a:rect l="l" t="t" r="r" b="b"/>
              <a:pathLst>
                <a:path w="39067" h="1443" extrusionOk="0">
                  <a:moveTo>
                    <a:pt x="180" y="0"/>
                  </a:moveTo>
                  <a:cubicBezTo>
                    <a:pt x="0" y="0"/>
                    <a:pt x="9" y="262"/>
                    <a:pt x="180" y="271"/>
                  </a:cubicBezTo>
                  <a:cubicBezTo>
                    <a:pt x="13025" y="748"/>
                    <a:pt x="25897" y="1253"/>
                    <a:pt x="38751" y="1442"/>
                  </a:cubicBezTo>
                  <a:cubicBezTo>
                    <a:pt x="39066" y="1442"/>
                    <a:pt x="39066" y="965"/>
                    <a:pt x="38751" y="947"/>
                  </a:cubicBezTo>
                  <a:cubicBezTo>
                    <a:pt x="25906" y="424"/>
                    <a:pt x="13025" y="234"/>
                    <a:pt x="180" y="0"/>
                  </a:cubicBezTo>
                  <a:close/>
                </a:path>
              </a:pathLst>
            </a:custGeom>
            <a:solidFill>
              <a:srgbClr val="A67A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50"/>
            <p:cNvSpPr/>
            <p:nvPr/>
          </p:nvSpPr>
          <p:spPr>
            <a:xfrm>
              <a:off x="2004625" y="3411050"/>
              <a:ext cx="976675" cy="36075"/>
            </a:xfrm>
            <a:custGeom>
              <a:avLst/>
              <a:gdLst/>
              <a:ahLst/>
              <a:cxnLst/>
              <a:rect l="l" t="t" r="r" b="b"/>
              <a:pathLst>
                <a:path w="39067" h="1443" extrusionOk="0">
                  <a:moveTo>
                    <a:pt x="180" y="0"/>
                  </a:moveTo>
                  <a:cubicBezTo>
                    <a:pt x="0" y="0"/>
                    <a:pt x="9" y="262"/>
                    <a:pt x="180" y="271"/>
                  </a:cubicBezTo>
                  <a:cubicBezTo>
                    <a:pt x="13025" y="748"/>
                    <a:pt x="25897" y="1253"/>
                    <a:pt x="38751" y="1442"/>
                  </a:cubicBezTo>
                  <a:cubicBezTo>
                    <a:pt x="39066" y="1442"/>
                    <a:pt x="39066" y="965"/>
                    <a:pt x="38751" y="947"/>
                  </a:cubicBezTo>
                  <a:cubicBezTo>
                    <a:pt x="25906" y="424"/>
                    <a:pt x="13025" y="234"/>
                    <a:pt x="180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CUSTOM_39">
    <p:spTree>
      <p:nvGrpSpPr>
        <p:cNvPr id="1" name="Shape 1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0" name="Google Shape;1490;p51"/>
          <p:cNvGrpSpPr/>
          <p:nvPr/>
        </p:nvGrpSpPr>
        <p:grpSpPr>
          <a:xfrm flipH="1"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1491" name="Google Shape;1491;p51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51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51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51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51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51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51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51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51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51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51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51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51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51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51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51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51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51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51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51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51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51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3" name="Google Shape;1513;p51"/>
          <p:cNvGrpSpPr/>
          <p:nvPr/>
        </p:nvGrpSpPr>
        <p:grpSpPr>
          <a:xfrm>
            <a:off x="262" y="2729663"/>
            <a:ext cx="2995174" cy="2414033"/>
            <a:chOff x="6562292" y="3785209"/>
            <a:chExt cx="1875030" cy="1511226"/>
          </a:xfrm>
        </p:grpSpPr>
        <p:grpSp>
          <p:nvGrpSpPr>
            <p:cNvPr id="1514" name="Google Shape;1514;p51"/>
            <p:cNvGrpSpPr/>
            <p:nvPr/>
          </p:nvGrpSpPr>
          <p:grpSpPr>
            <a:xfrm>
              <a:off x="7717466" y="3785209"/>
              <a:ext cx="719856" cy="680112"/>
              <a:chOff x="7717200" y="3905550"/>
              <a:chExt cx="592377" cy="559671"/>
            </a:xfrm>
          </p:grpSpPr>
          <p:sp>
            <p:nvSpPr>
              <p:cNvPr id="1515" name="Google Shape;1515;p51"/>
              <p:cNvSpPr/>
              <p:nvPr/>
            </p:nvSpPr>
            <p:spPr>
              <a:xfrm>
                <a:off x="7724869" y="3917054"/>
                <a:ext cx="581268" cy="532152"/>
              </a:xfrm>
              <a:custGeom>
                <a:avLst/>
                <a:gdLst/>
                <a:ahLst/>
                <a:cxnLst/>
                <a:rect l="l" t="t" r="r" b="b"/>
                <a:pathLst>
                  <a:path w="10308" h="9437" extrusionOk="0">
                    <a:moveTo>
                      <a:pt x="10129" y="1"/>
                    </a:moveTo>
                    <a:cubicBezTo>
                      <a:pt x="9518" y="1"/>
                      <a:pt x="4203" y="2425"/>
                      <a:pt x="3814" y="2672"/>
                    </a:cubicBezTo>
                    <a:cubicBezTo>
                      <a:pt x="3407" y="2932"/>
                      <a:pt x="0" y="4549"/>
                      <a:pt x="0" y="4684"/>
                    </a:cubicBezTo>
                    <a:cubicBezTo>
                      <a:pt x="0" y="4808"/>
                      <a:pt x="2382" y="5425"/>
                      <a:pt x="2382" y="5425"/>
                    </a:cubicBezTo>
                    <a:cubicBezTo>
                      <a:pt x="2382" y="5425"/>
                      <a:pt x="2456" y="6129"/>
                      <a:pt x="2580" y="6771"/>
                    </a:cubicBezTo>
                    <a:cubicBezTo>
                      <a:pt x="2703" y="7400"/>
                      <a:pt x="2963" y="8511"/>
                      <a:pt x="2963" y="8511"/>
                    </a:cubicBezTo>
                    <a:cubicBezTo>
                      <a:pt x="3308" y="8474"/>
                      <a:pt x="4901" y="7104"/>
                      <a:pt x="4901" y="7104"/>
                    </a:cubicBezTo>
                    <a:cubicBezTo>
                      <a:pt x="4901" y="7104"/>
                      <a:pt x="6308" y="9424"/>
                      <a:pt x="6542" y="9437"/>
                    </a:cubicBezTo>
                    <a:cubicBezTo>
                      <a:pt x="6543" y="9437"/>
                      <a:pt x="6543" y="9437"/>
                      <a:pt x="6543" y="9437"/>
                    </a:cubicBezTo>
                    <a:cubicBezTo>
                      <a:pt x="6786" y="9437"/>
                      <a:pt x="10307" y="265"/>
                      <a:pt x="10184" y="18"/>
                    </a:cubicBezTo>
                    <a:cubicBezTo>
                      <a:pt x="10177" y="6"/>
                      <a:pt x="10159" y="1"/>
                      <a:pt x="1012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6" name="Google Shape;1516;p51"/>
              <p:cNvSpPr/>
              <p:nvPr/>
            </p:nvSpPr>
            <p:spPr>
              <a:xfrm>
                <a:off x="7717200" y="3905550"/>
                <a:ext cx="592377" cy="559671"/>
              </a:xfrm>
              <a:custGeom>
                <a:avLst/>
                <a:gdLst/>
                <a:ahLst/>
                <a:cxnLst/>
                <a:rect l="l" t="t" r="r" b="b"/>
                <a:pathLst>
                  <a:path w="10505" h="9925" extrusionOk="0">
                    <a:moveTo>
                      <a:pt x="9764" y="420"/>
                    </a:moveTo>
                    <a:cubicBezTo>
                      <a:pt x="9147" y="827"/>
                      <a:pt x="8518" y="1247"/>
                      <a:pt x="7913" y="1654"/>
                    </a:cubicBezTo>
                    <a:cubicBezTo>
                      <a:pt x="7715" y="1802"/>
                      <a:pt x="7505" y="1938"/>
                      <a:pt x="7283" y="2086"/>
                    </a:cubicBezTo>
                    <a:cubicBezTo>
                      <a:pt x="6111" y="2889"/>
                      <a:pt x="4728" y="3839"/>
                      <a:pt x="3382" y="4851"/>
                    </a:cubicBezTo>
                    <a:cubicBezTo>
                      <a:pt x="3148" y="5037"/>
                      <a:pt x="2926" y="5209"/>
                      <a:pt x="2728" y="5382"/>
                    </a:cubicBezTo>
                    <a:lnTo>
                      <a:pt x="2679" y="5419"/>
                    </a:lnTo>
                    <a:lnTo>
                      <a:pt x="2605" y="5493"/>
                    </a:lnTo>
                    <a:cubicBezTo>
                      <a:pt x="2506" y="5432"/>
                      <a:pt x="2407" y="5382"/>
                      <a:pt x="2296" y="5370"/>
                    </a:cubicBezTo>
                    <a:lnTo>
                      <a:pt x="2197" y="5345"/>
                    </a:lnTo>
                    <a:cubicBezTo>
                      <a:pt x="1963" y="5259"/>
                      <a:pt x="1728" y="5197"/>
                      <a:pt x="1482" y="5123"/>
                    </a:cubicBezTo>
                    <a:cubicBezTo>
                      <a:pt x="1087" y="5000"/>
                      <a:pt x="716" y="4913"/>
                      <a:pt x="358" y="4839"/>
                    </a:cubicBezTo>
                    <a:lnTo>
                      <a:pt x="371" y="4839"/>
                    </a:lnTo>
                    <a:lnTo>
                      <a:pt x="420" y="4802"/>
                    </a:lnTo>
                    <a:cubicBezTo>
                      <a:pt x="506" y="4740"/>
                      <a:pt x="605" y="4679"/>
                      <a:pt x="704" y="4629"/>
                    </a:cubicBezTo>
                    <a:cubicBezTo>
                      <a:pt x="815" y="4568"/>
                      <a:pt x="938" y="4518"/>
                      <a:pt x="1062" y="4456"/>
                    </a:cubicBezTo>
                    <a:lnTo>
                      <a:pt x="1210" y="4382"/>
                    </a:lnTo>
                    <a:cubicBezTo>
                      <a:pt x="1802" y="4098"/>
                      <a:pt x="2407" y="3790"/>
                      <a:pt x="3062" y="3457"/>
                    </a:cubicBezTo>
                    <a:cubicBezTo>
                      <a:pt x="3432" y="3259"/>
                      <a:pt x="3827" y="3062"/>
                      <a:pt x="4296" y="2827"/>
                    </a:cubicBezTo>
                    <a:cubicBezTo>
                      <a:pt x="5975" y="1988"/>
                      <a:pt x="7382" y="1309"/>
                      <a:pt x="8876" y="729"/>
                    </a:cubicBezTo>
                    <a:cubicBezTo>
                      <a:pt x="9159" y="605"/>
                      <a:pt x="9468" y="506"/>
                      <a:pt x="9764" y="420"/>
                    </a:cubicBezTo>
                    <a:close/>
                    <a:moveTo>
                      <a:pt x="9949" y="494"/>
                    </a:moveTo>
                    <a:lnTo>
                      <a:pt x="9949" y="494"/>
                    </a:lnTo>
                    <a:cubicBezTo>
                      <a:pt x="9814" y="630"/>
                      <a:pt x="9678" y="790"/>
                      <a:pt x="9542" y="938"/>
                    </a:cubicBezTo>
                    <a:cubicBezTo>
                      <a:pt x="9468" y="1037"/>
                      <a:pt x="9394" y="1124"/>
                      <a:pt x="9320" y="1198"/>
                    </a:cubicBezTo>
                    <a:cubicBezTo>
                      <a:pt x="8900" y="1654"/>
                      <a:pt x="8468" y="2111"/>
                      <a:pt x="8049" y="2568"/>
                    </a:cubicBezTo>
                    <a:cubicBezTo>
                      <a:pt x="7296" y="3358"/>
                      <a:pt x="6543" y="4148"/>
                      <a:pt x="5790" y="4938"/>
                    </a:cubicBezTo>
                    <a:lnTo>
                      <a:pt x="5283" y="5469"/>
                    </a:lnTo>
                    <a:lnTo>
                      <a:pt x="4913" y="5864"/>
                    </a:lnTo>
                    <a:cubicBezTo>
                      <a:pt x="4777" y="6012"/>
                      <a:pt x="4642" y="6160"/>
                      <a:pt x="4493" y="6308"/>
                    </a:cubicBezTo>
                    <a:lnTo>
                      <a:pt x="4469" y="6308"/>
                    </a:lnTo>
                    <a:cubicBezTo>
                      <a:pt x="4358" y="6370"/>
                      <a:pt x="4259" y="6456"/>
                      <a:pt x="4197" y="6567"/>
                    </a:cubicBezTo>
                    <a:cubicBezTo>
                      <a:pt x="4173" y="6580"/>
                      <a:pt x="4160" y="6604"/>
                      <a:pt x="4148" y="6617"/>
                    </a:cubicBezTo>
                    <a:cubicBezTo>
                      <a:pt x="4061" y="6740"/>
                      <a:pt x="3987" y="6863"/>
                      <a:pt x="3913" y="6987"/>
                    </a:cubicBezTo>
                    <a:lnTo>
                      <a:pt x="3864" y="7086"/>
                    </a:lnTo>
                    <a:cubicBezTo>
                      <a:pt x="3790" y="7209"/>
                      <a:pt x="3716" y="7320"/>
                      <a:pt x="3642" y="7431"/>
                    </a:cubicBezTo>
                    <a:cubicBezTo>
                      <a:pt x="3580" y="7555"/>
                      <a:pt x="3518" y="7641"/>
                      <a:pt x="3444" y="7752"/>
                    </a:cubicBezTo>
                    <a:lnTo>
                      <a:pt x="3173" y="8221"/>
                    </a:lnTo>
                    <a:lnTo>
                      <a:pt x="3123" y="8295"/>
                    </a:lnTo>
                    <a:cubicBezTo>
                      <a:pt x="3025" y="7876"/>
                      <a:pt x="2950" y="7444"/>
                      <a:pt x="2889" y="7024"/>
                    </a:cubicBezTo>
                    <a:cubicBezTo>
                      <a:pt x="2827" y="6592"/>
                      <a:pt x="2765" y="6148"/>
                      <a:pt x="2654" y="5728"/>
                    </a:cubicBezTo>
                    <a:cubicBezTo>
                      <a:pt x="2679" y="5678"/>
                      <a:pt x="2691" y="5629"/>
                      <a:pt x="2679" y="5580"/>
                    </a:cubicBezTo>
                    <a:cubicBezTo>
                      <a:pt x="2827" y="5456"/>
                      <a:pt x="2975" y="5333"/>
                      <a:pt x="3136" y="5222"/>
                    </a:cubicBezTo>
                    <a:cubicBezTo>
                      <a:pt x="3210" y="5172"/>
                      <a:pt x="3284" y="5123"/>
                      <a:pt x="3358" y="5074"/>
                    </a:cubicBezTo>
                    <a:cubicBezTo>
                      <a:pt x="3950" y="4629"/>
                      <a:pt x="4568" y="4197"/>
                      <a:pt x="5098" y="3815"/>
                    </a:cubicBezTo>
                    <a:cubicBezTo>
                      <a:pt x="6333" y="2950"/>
                      <a:pt x="7666" y="2025"/>
                      <a:pt x="9024" y="1111"/>
                    </a:cubicBezTo>
                    <a:lnTo>
                      <a:pt x="9196" y="988"/>
                    </a:lnTo>
                    <a:cubicBezTo>
                      <a:pt x="9443" y="827"/>
                      <a:pt x="9703" y="654"/>
                      <a:pt x="9949" y="494"/>
                    </a:cubicBezTo>
                    <a:close/>
                    <a:moveTo>
                      <a:pt x="4530" y="6530"/>
                    </a:moveTo>
                    <a:cubicBezTo>
                      <a:pt x="4555" y="6555"/>
                      <a:pt x="4580" y="6580"/>
                      <a:pt x="4592" y="6617"/>
                    </a:cubicBezTo>
                    <a:lnTo>
                      <a:pt x="4617" y="6641"/>
                    </a:lnTo>
                    <a:cubicBezTo>
                      <a:pt x="4679" y="6777"/>
                      <a:pt x="4753" y="6901"/>
                      <a:pt x="4802" y="7036"/>
                    </a:cubicBezTo>
                    <a:lnTo>
                      <a:pt x="4839" y="7110"/>
                    </a:lnTo>
                    <a:cubicBezTo>
                      <a:pt x="4864" y="7160"/>
                      <a:pt x="4888" y="7221"/>
                      <a:pt x="4925" y="7283"/>
                    </a:cubicBezTo>
                    <a:cubicBezTo>
                      <a:pt x="4802" y="7345"/>
                      <a:pt x="4691" y="7419"/>
                      <a:pt x="4580" y="7505"/>
                    </a:cubicBezTo>
                    <a:cubicBezTo>
                      <a:pt x="4555" y="7530"/>
                      <a:pt x="4530" y="7542"/>
                      <a:pt x="4493" y="7567"/>
                    </a:cubicBezTo>
                    <a:cubicBezTo>
                      <a:pt x="4333" y="7691"/>
                      <a:pt x="4160" y="7826"/>
                      <a:pt x="4000" y="7950"/>
                    </a:cubicBezTo>
                    <a:cubicBezTo>
                      <a:pt x="3901" y="8024"/>
                      <a:pt x="3815" y="8098"/>
                      <a:pt x="3728" y="8172"/>
                    </a:cubicBezTo>
                    <a:lnTo>
                      <a:pt x="3580" y="8308"/>
                    </a:lnTo>
                    <a:lnTo>
                      <a:pt x="3518" y="8357"/>
                    </a:lnTo>
                    <a:cubicBezTo>
                      <a:pt x="3457" y="8406"/>
                      <a:pt x="3395" y="8456"/>
                      <a:pt x="3321" y="8505"/>
                    </a:cubicBezTo>
                    <a:cubicBezTo>
                      <a:pt x="3407" y="8382"/>
                      <a:pt x="3481" y="8258"/>
                      <a:pt x="3555" y="8135"/>
                    </a:cubicBezTo>
                    <a:cubicBezTo>
                      <a:pt x="3703" y="7876"/>
                      <a:pt x="3864" y="7629"/>
                      <a:pt x="4000" y="7370"/>
                    </a:cubicBezTo>
                    <a:cubicBezTo>
                      <a:pt x="4049" y="7296"/>
                      <a:pt x="4086" y="7209"/>
                      <a:pt x="4135" y="7123"/>
                    </a:cubicBezTo>
                    <a:cubicBezTo>
                      <a:pt x="4222" y="6925"/>
                      <a:pt x="4333" y="6752"/>
                      <a:pt x="4469" y="6592"/>
                    </a:cubicBezTo>
                    <a:cubicBezTo>
                      <a:pt x="4493" y="6567"/>
                      <a:pt x="4506" y="6543"/>
                      <a:pt x="4530" y="6530"/>
                    </a:cubicBezTo>
                    <a:close/>
                    <a:moveTo>
                      <a:pt x="9912" y="877"/>
                    </a:moveTo>
                    <a:lnTo>
                      <a:pt x="9912" y="877"/>
                    </a:lnTo>
                    <a:cubicBezTo>
                      <a:pt x="9826" y="1087"/>
                      <a:pt x="9752" y="1296"/>
                      <a:pt x="9690" y="1469"/>
                    </a:cubicBezTo>
                    <a:cubicBezTo>
                      <a:pt x="9431" y="2222"/>
                      <a:pt x="9147" y="2963"/>
                      <a:pt x="8876" y="3654"/>
                    </a:cubicBezTo>
                    <a:cubicBezTo>
                      <a:pt x="8567" y="4444"/>
                      <a:pt x="8258" y="5246"/>
                      <a:pt x="7950" y="6049"/>
                    </a:cubicBezTo>
                    <a:cubicBezTo>
                      <a:pt x="7654" y="6802"/>
                      <a:pt x="7357" y="7567"/>
                      <a:pt x="7073" y="8320"/>
                    </a:cubicBezTo>
                    <a:cubicBezTo>
                      <a:pt x="7012" y="8456"/>
                      <a:pt x="6962" y="8604"/>
                      <a:pt x="6913" y="8740"/>
                    </a:cubicBezTo>
                    <a:cubicBezTo>
                      <a:pt x="6839" y="8962"/>
                      <a:pt x="6752" y="9196"/>
                      <a:pt x="6666" y="9406"/>
                    </a:cubicBezTo>
                    <a:cubicBezTo>
                      <a:pt x="6580" y="9258"/>
                      <a:pt x="6506" y="9110"/>
                      <a:pt x="6407" y="8974"/>
                    </a:cubicBezTo>
                    <a:lnTo>
                      <a:pt x="6333" y="8863"/>
                    </a:lnTo>
                    <a:lnTo>
                      <a:pt x="6197" y="8666"/>
                    </a:lnTo>
                    <a:cubicBezTo>
                      <a:pt x="6073" y="8468"/>
                      <a:pt x="5938" y="8258"/>
                      <a:pt x="5814" y="8061"/>
                    </a:cubicBezTo>
                    <a:cubicBezTo>
                      <a:pt x="5580" y="7715"/>
                      <a:pt x="5345" y="7345"/>
                      <a:pt x="5086" y="6851"/>
                    </a:cubicBezTo>
                    <a:lnTo>
                      <a:pt x="5061" y="6814"/>
                    </a:lnTo>
                    <a:cubicBezTo>
                      <a:pt x="4975" y="6666"/>
                      <a:pt x="4839" y="6407"/>
                      <a:pt x="4654" y="6333"/>
                    </a:cubicBezTo>
                    <a:cubicBezTo>
                      <a:pt x="5197" y="5839"/>
                      <a:pt x="5703" y="5308"/>
                      <a:pt x="6197" y="4790"/>
                    </a:cubicBezTo>
                    <a:cubicBezTo>
                      <a:pt x="6320" y="4654"/>
                      <a:pt x="6444" y="4530"/>
                      <a:pt x="6567" y="4395"/>
                    </a:cubicBezTo>
                    <a:cubicBezTo>
                      <a:pt x="7394" y="3531"/>
                      <a:pt x="8382" y="2494"/>
                      <a:pt x="9345" y="1469"/>
                    </a:cubicBezTo>
                    <a:cubicBezTo>
                      <a:pt x="9419" y="1383"/>
                      <a:pt x="9493" y="1309"/>
                      <a:pt x="9579" y="1222"/>
                    </a:cubicBezTo>
                    <a:cubicBezTo>
                      <a:pt x="9690" y="1111"/>
                      <a:pt x="9801" y="1000"/>
                      <a:pt x="9912" y="877"/>
                    </a:cubicBezTo>
                    <a:close/>
                    <a:moveTo>
                      <a:pt x="10172" y="0"/>
                    </a:moveTo>
                    <a:cubicBezTo>
                      <a:pt x="10085" y="0"/>
                      <a:pt x="10011" y="13"/>
                      <a:pt x="9937" y="25"/>
                    </a:cubicBezTo>
                    <a:cubicBezTo>
                      <a:pt x="9653" y="99"/>
                      <a:pt x="9369" y="185"/>
                      <a:pt x="9098" y="297"/>
                    </a:cubicBezTo>
                    <a:cubicBezTo>
                      <a:pt x="8258" y="605"/>
                      <a:pt x="7444" y="988"/>
                      <a:pt x="6691" y="1346"/>
                    </a:cubicBezTo>
                    <a:cubicBezTo>
                      <a:pt x="5506" y="1914"/>
                      <a:pt x="4271" y="2543"/>
                      <a:pt x="2913" y="3247"/>
                    </a:cubicBezTo>
                    <a:cubicBezTo>
                      <a:pt x="2407" y="3518"/>
                      <a:pt x="1889" y="3777"/>
                      <a:pt x="1370" y="4024"/>
                    </a:cubicBezTo>
                    <a:lnTo>
                      <a:pt x="667" y="4382"/>
                    </a:lnTo>
                    <a:cubicBezTo>
                      <a:pt x="482" y="4469"/>
                      <a:pt x="309" y="4568"/>
                      <a:pt x="161" y="4703"/>
                    </a:cubicBezTo>
                    <a:cubicBezTo>
                      <a:pt x="136" y="4728"/>
                      <a:pt x="111" y="4765"/>
                      <a:pt x="99" y="4802"/>
                    </a:cubicBezTo>
                    <a:cubicBezTo>
                      <a:pt x="50" y="4814"/>
                      <a:pt x="25" y="4851"/>
                      <a:pt x="13" y="4888"/>
                    </a:cubicBezTo>
                    <a:cubicBezTo>
                      <a:pt x="0" y="4938"/>
                      <a:pt x="25" y="4975"/>
                      <a:pt x="62" y="5000"/>
                    </a:cubicBezTo>
                    <a:cubicBezTo>
                      <a:pt x="482" y="5172"/>
                      <a:pt x="914" y="5333"/>
                      <a:pt x="1346" y="5456"/>
                    </a:cubicBezTo>
                    <a:cubicBezTo>
                      <a:pt x="1593" y="5530"/>
                      <a:pt x="1827" y="5617"/>
                      <a:pt x="2074" y="5691"/>
                    </a:cubicBezTo>
                    <a:cubicBezTo>
                      <a:pt x="2160" y="5715"/>
                      <a:pt x="2235" y="5740"/>
                      <a:pt x="2321" y="5765"/>
                    </a:cubicBezTo>
                    <a:lnTo>
                      <a:pt x="2395" y="5790"/>
                    </a:lnTo>
                    <a:lnTo>
                      <a:pt x="2407" y="5802"/>
                    </a:lnTo>
                    <a:cubicBezTo>
                      <a:pt x="2432" y="5814"/>
                      <a:pt x="2444" y="5827"/>
                      <a:pt x="2469" y="5827"/>
                    </a:cubicBezTo>
                    <a:cubicBezTo>
                      <a:pt x="2494" y="6061"/>
                      <a:pt x="2518" y="6283"/>
                      <a:pt x="2543" y="6518"/>
                    </a:cubicBezTo>
                    <a:cubicBezTo>
                      <a:pt x="2617" y="7246"/>
                      <a:pt x="2691" y="7999"/>
                      <a:pt x="2950" y="8690"/>
                    </a:cubicBezTo>
                    <a:lnTo>
                      <a:pt x="2950" y="8703"/>
                    </a:lnTo>
                    <a:cubicBezTo>
                      <a:pt x="2950" y="8740"/>
                      <a:pt x="2963" y="8764"/>
                      <a:pt x="2987" y="8789"/>
                    </a:cubicBezTo>
                    <a:cubicBezTo>
                      <a:pt x="3012" y="8838"/>
                      <a:pt x="3062" y="8876"/>
                      <a:pt x="3111" y="8876"/>
                    </a:cubicBezTo>
                    <a:lnTo>
                      <a:pt x="3148" y="8876"/>
                    </a:lnTo>
                    <a:cubicBezTo>
                      <a:pt x="3457" y="8764"/>
                      <a:pt x="3728" y="8604"/>
                      <a:pt x="3975" y="8382"/>
                    </a:cubicBezTo>
                    <a:cubicBezTo>
                      <a:pt x="4012" y="8345"/>
                      <a:pt x="4061" y="8308"/>
                      <a:pt x="4111" y="8271"/>
                    </a:cubicBezTo>
                    <a:cubicBezTo>
                      <a:pt x="4222" y="8184"/>
                      <a:pt x="4333" y="8098"/>
                      <a:pt x="4444" y="8024"/>
                    </a:cubicBezTo>
                    <a:lnTo>
                      <a:pt x="4617" y="7900"/>
                    </a:lnTo>
                    <a:lnTo>
                      <a:pt x="4765" y="7789"/>
                    </a:lnTo>
                    <a:cubicBezTo>
                      <a:pt x="4864" y="7728"/>
                      <a:pt x="4963" y="7653"/>
                      <a:pt x="5049" y="7579"/>
                    </a:cubicBezTo>
                    <a:cubicBezTo>
                      <a:pt x="5160" y="7777"/>
                      <a:pt x="5296" y="7999"/>
                      <a:pt x="5444" y="8258"/>
                    </a:cubicBezTo>
                    <a:cubicBezTo>
                      <a:pt x="5617" y="8530"/>
                      <a:pt x="5790" y="8814"/>
                      <a:pt x="5950" y="9061"/>
                    </a:cubicBezTo>
                    <a:cubicBezTo>
                      <a:pt x="6012" y="9147"/>
                      <a:pt x="6061" y="9246"/>
                      <a:pt x="6123" y="9345"/>
                    </a:cubicBezTo>
                    <a:cubicBezTo>
                      <a:pt x="6222" y="9530"/>
                      <a:pt x="6345" y="9703"/>
                      <a:pt x="6468" y="9875"/>
                    </a:cubicBezTo>
                    <a:cubicBezTo>
                      <a:pt x="6493" y="9900"/>
                      <a:pt x="6543" y="9925"/>
                      <a:pt x="6580" y="9925"/>
                    </a:cubicBezTo>
                    <a:cubicBezTo>
                      <a:pt x="6629" y="9925"/>
                      <a:pt x="6666" y="9900"/>
                      <a:pt x="6703" y="9875"/>
                    </a:cubicBezTo>
                    <a:cubicBezTo>
                      <a:pt x="6728" y="9838"/>
                      <a:pt x="6752" y="9789"/>
                      <a:pt x="6752" y="9740"/>
                    </a:cubicBezTo>
                    <a:cubicBezTo>
                      <a:pt x="6925" y="9431"/>
                      <a:pt x="7073" y="9110"/>
                      <a:pt x="7209" y="8801"/>
                    </a:cubicBezTo>
                    <a:lnTo>
                      <a:pt x="7258" y="8703"/>
                    </a:lnTo>
                    <a:cubicBezTo>
                      <a:pt x="7555" y="8024"/>
                      <a:pt x="7851" y="7333"/>
                      <a:pt x="8123" y="6666"/>
                    </a:cubicBezTo>
                    <a:lnTo>
                      <a:pt x="8147" y="6592"/>
                    </a:lnTo>
                    <a:cubicBezTo>
                      <a:pt x="8740" y="5185"/>
                      <a:pt x="9406" y="3518"/>
                      <a:pt x="10024" y="1827"/>
                    </a:cubicBezTo>
                    <a:cubicBezTo>
                      <a:pt x="10135" y="1519"/>
                      <a:pt x="10258" y="1210"/>
                      <a:pt x="10357" y="877"/>
                    </a:cubicBezTo>
                    <a:lnTo>
                      <a:pt x="10369" y="827"/>
                    </a:lnTo>
                    <a:cubicBezTo>
                      <a:pt x="10443" y="654"/>
                      <a:pt x="10480" y="469"/>
                      <a:pt x="10468" y="284"/>
                    </a:cubicBezTo>
                    <a:cubicBezTo>
                      <a:pt x="10505" y="222"/>
                      <a:pt x="10493" y="148"/>
                      <a:pt x="10443" y="111"/>
                    </a:cubicBezTo>
                    <a:cubicBezTo>
                      <a:pt x="10369" y="37"/>
                      <a:pt x="10270" y="0"/>
                      <a:pt x="1017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17" name="Google Shape;1517;p51"/>
            <p:cNvSpPr/>
            <p:nvPr/>
          </p:nvSpPr>
          <p:spPr>
            <a:xfrm>
              <a:off x="6562292" y="4354432"/>
              <a:ext cx="1368335" cy="942004"/>
            </a:xfrm>
            <a:custGeom>
              <a:avLst/>
              <a:gdLst/>
              <a:ahLst/>
              <a:cxnLst/>
              <a:rect l="l" t="t" r="r" b="b"/>
              <a:pathLst>
                <a:path w="16999" h="11703" extrusionOk="0">
                  <a:moveTo>
                    <a:pt x="16961" y="211"/>
                  </a:moveTo>
                  <a:cubicBezTo>
                    <a:pt x="16998" y="87"/>
                    <a:pt x="16850" y="1"/>
                    <a:pt x="16764" y="100"/>
                  </a:cubicBezTo>
                  <a:cubicBezTo>
                    <a:pt x="16752" y="112"/>
                    <a:pt x="16752" y="124"/>
                    <a:pt x="16739" y="137"/>
                  </a:cubicBezTo>
                  <a:lnTo>
                    <a:pt x="16727" y="186"/>
                  </a:lnTo>
                  <a:lnTo>
                    <a:pt x="16715" y="235"/>
                  </a:lnTo>
                  <a:lnTo>
                    <a:pt x="16690" y="285"/>
                  </a:lnTo>
                  <a:lnTo>
                    <a:pt x="16665" y="346"/>
                  </a:lnTo>
                  <a:cubicBezTo>
                    <a:pt x="16616" y="495"/>
                    <a:pt x="16826" y="569"/>
                    <a:pt x="16887" y="433"/>
                  </a:cubicBezTo>
                  <a:lnTo>
                    <a:pt x="16912" y="359"/>
                  </a:lnTo>
                  <a:lnTo>
                    <a:pt x="16924" y="309"/>
                  </a:lnTo>
                  <a:lnTo>
                    <a:pt x="16949" y="260"/>
                  </a:lnTo>
                  <a:close/>
                  <a:moveTo>
                    <a:pt x="260" y="10197"/>
                  </a:moveTo>
                  <a:cubicBezTo>
                    <a:pt x="137" y="10110"/>
                    <a:pt x="1" y="10283"/>
                    <a:pt x="112" y="10382"/>
                  </a:cubicBezTo>
                  <a:lnTo>
                    <a:pt x="186" y="10444"/>
                  </a:lnTo>
                  <a:lnTo>
                    <a:pt x="248" y="10481"/>
                  </a:lnTo>
                  <a:lnTo>
                    <a:pt x="309" y="10530"/>
                  </a:lnTo>
                  <a:cubicBezTo>
                    <a:pt x="433" y="10617"/>
                    <a:pt x="569" y="10431"/>
                    <a:pt x="445" y="10345"/>
                  </a:cubicBezTo>
                  <a:lnTo>
                    <a:pt x="384" y="10296"/>
                  </a:lnTo>
                  <a:lnTo>
                    <a:pt x="334" y="10259"/>
                  </a:lnTo>
                  <a:close/>
                  <a:moveTo>
                    <a:pt x="1013" y="10728"/>
                  </a:moveTo>
                  <a:cubicBezTo>
                    <a:pt x="890" y="10617"/>
                    <a:pt x="741" y="10789"/>
                    <a:pt x="853" y="10900"/>
                  </a:cubicBezTo>
                  <a:cubicBezTo>
                    <a:pt x="865" y="10900"/>
                    <a:pt x="877" y="10913"/>
                    <a:pt x="890" y="10925"/>
                  </a:cubicBezTo>
                  <a:lnTo>
                    <a:pt x="951" y="10962"/>
                  </a:lnTo>
                  <a:lnTo>
                    <a:pt x="1013" y="10999"/>
                  </a:lnTo>
                  <a:lnTo>
                    <a:pt x="1087" y="11036"/>
                  </a:lnTo>
                  <a:cubicBezTo>
                    <a:pt x="1211" y="11135"/>
                    <a:pt x="1359" y="10962"/>
                    <a:pt x="1248" y="10863"/>
                  </a:cubicBezTo>
                  <a:cubicBezTo>
                    <a:pt x="1235" y="10851"/>
                    <a:pt x="1223" y="10839"/>
                    <a:pt x="1211" y="10839"/>
                  </a:cubicBezTo>
                  <a:lnTo>
                    <a:pt x="1136" y="10802"/>
                  </a:lnTo>
                  <a:lnTo>
                    <a:pt x="1075" y="10765"/>
                  </a:lnTo>
                  <a:close/>
                  <a:moveTo>
                    <a:pt x="1828" y="11123"/>
                  </a:moveTo>
                  <a:cubicBezTo>
                    <a:pt x="1680" y="11073"/>
                    <a:pt x="1593" y="11283"/>
                    <a:pt x="1741" y="11345"/>
                  </a:cubicBezTo>
                  <a:lnTo>
                    <a:pt x="1791" y="11370"/>
                  </a:lnTo>
                  <a:lnTo>
                    <a:pt x="1852" y="11382"/>
                  </a:lnTo>
                  <a:lnTo>
                    <a:pt x="1914" y="11407"/>
                  </a:lnTo>
                  <a:lnTo>
                    <a:pt x="1964" y="11431"/>
                  </a:lnTo>
                  <a:cubicBezTo>
                    <a:pt x="2001" y="11444"/>
                    <a:pt x="2050" y="11431"/>
                    <a:pt x="2075" y="11394"/>
                  </a:cubicBezTo>
                  <a:cubicBezTo>
                    <a:pt x="2136" y="11345"/>
                    <a:pt x="2124" y="11234"/>
                    <a:pt x="2038" y="11209"/>
                  </a:cubicBezTo>
                  <a:lnTo>
                    <a:pt x="1988" y="11184"/>
                  </a:lnTo>
                  <a:lnTo>
                    <a:pt x="1927" y="11172"/>
                  </a:lnTo>
                  <a:lnTo>
                    <a:pt x="1877" y="11147"/>
                  </a:lnTo>
                  <a:close/>
                  <a:moveTo>
                    <a:pt x="2692" y="11382"/>
                  </a:moveTo>
                  <a:cubicBezTo>
                    <a:pt x="2568" y="11370"/>
                    <a:pt x="2507" y="11518"/>
                    <a:pt x="2605" y="11592"/>
                  </a:cubicBezTo>
                  <a:cubicBezTo>
                    <a:pt x="2618" y="11604"/>
                    <a:pt x="2630" y="11616"/>
                    <a:pt x="2642" y="11616"/>
                  </a:cubicBezTo>
                  <a:lnTo>
                    <a:pt x="2717" y="11629"/>
                  </a:lnTo>
                  <a:lnTo>
                    <a:pt x="2778" y="11641"/>
                  </a:lnTo>
                  <a:lnTo>
                    <a:pt x="2840" y="11653"/>
                  </a:lnTo>
                  <a:lnTo>
                    <a:pt x="2877" y="11653"/>
                  </a:lnTo>
                  <a:cubicBezTo>
                    <a:pt x="3013" y="11666"/>
                    <a:pt x="3062" y="11481"/>
                    <a:pt x="2939" y="11431"/>
                  </a:cubicBezTo>
                  <a:lnTo>
                    <a:pt x="2914" y="11431"/>
                  </a:lnTo>
                  <a:lnTo>
                    <a:pt x="2865" y="11431"/>
                  </a:lnTo>
                  <a:lnTo>
                    <a:pt x="2815" y="11419"/>
                  </a:lnTo>
                  <a:lnTo>
                    <a:pt x="2766" y="11407"/>
                  </a:lnTo>
                  <a:lnTo>
                    <a:pt x="2692" y="11394"/>
                  </a:lnTo>
                  <a:close/>
                  <a:moveTo>
                    <a:pt x="3593" y="11468"/>
                  </a:moveTo>
                  <a:cubicBezTo>
                    <a:pt x="3457" y="11481"/>
                    <a:pt x="3432" y="11653"/>
                    <a:pt x="3556" y="11690"/>
                  </a:cubicBezTo>
                  <a:cubicBezTo>
                    <a:pt x="3568" y="11703"/>
                    <a:pt x="3581" y="11703"/>
                    <a:pt x="3593" y="11690"/>
                  </a:cubicBezTo>
                  <a:lnTo>
                    <a:pt x="3679" y="11690"/>
                  </a:lnTo>
                  <a:lnTo>
                    <a:pt x="3741" y="11690"/>
                  </a:lnTo>
                  <a:lnTo>
                    <a:pt x="3790" y="11690"/>
                  </a:lnTo>
                  <a:lnTo>
                    <a:pt x="3827" y="11690"/>
                  </a:lnTo>
                  <a:cubicBezTo>
                    <a:pt x="3963" y="11690"/>
                    <a:pt x="3988" y="11518"/>
                    <a:pt x="3865" y="11468"/>
                  </a:cubicBezTo>
                  <a:cubicBezTo>
                    <a:pt x="3852" y="11468"/>
                    <a:pt x="3840" y="11468"/>
                    <a:pt x="3815" y="11468"/>
                  </a:cubicBezTo>
                  <a:lnTo>
                    <a:pt x="3778" y="11468"/>
                  </a:lnTo>
                  <a:lnTo>
                    <a:pt x="3729" y="11468"/>
                  </a:lnTo>
                  <a:lnTo>
                    <a:pt x="3593" y="11468"/>
                  </a:lnTo>
                  <a:close/>
                  <a:moveTo>
                    <a:pt x="4482" y="11357"/>
                  </a:moveTo>
                  <a:cubicBezTo>
                    <a:pt x="4371" y="11394"/>
                    <a:pt x="4371" y="11567"/>
                    <a:pt x="4482" y="11592"/>
                  </a:cubicBezTo>
                  <a:cubicBezTo>
                    <a:pt x="4506" y="11592"/>
                    <a:pt x="4519" y="11592"/>
                    <a:pt x="4531" y="11592"/>
                  </a:cubicBezTo>
                  <a:lnTo>
                    <a:pt x="4593" y="11579"/>
                  </a:lnTo>
                  <a:lnTo>
                    <a:pt x="4642" y="11567"/>
                  </a:lnTo>
                  <a:lnTo>
                    <a:pt x="4704" y="11555"/>
                  </a:lnTo>
                  <a:lnTo>
                    <a:pt x="4766" y="11530"/>
                  </a:lnTo>
                  <a:cubicBezTo>
                    <a:pt x="4864" y="11505"/>
                    <a:pt x="4877" y="11370"/>
                    <a:pt x="4790" y="11320"/>
                  </a:cubicBezTo>
                  <a:cubicBezTo>
                    <a:pt x="4766" y="11308"/>
                    <a:pt x="4729" y="11295"/>
                    <a:pt x="4704" y="11308"/>
                  </a:cubicBezTo>
                  <a:lnTo>
                    <a:pt x="4642" y="11320"/>
                  </a:lnTo>
                  <a:lnTo>
                    <a:pt x="4593" y="11333"/>
                  </a:lnTo>
                  <a:lnTo>
                    <a:pt x="4543" y="11345"/>
                  </a:lnTo>
                  <a:lnTo>
                    <a:pt x="4482" y="11370"/>
                  </a:lnTo>
                  <a:close/>
                  <a:moveTo>
                    <a:pt x="5346" y="11073"/>
                  </a:moveTo>
                  <a:cubicBezTo>
                    <a:pt x="5222" y="11123"/>
                    <a:pt x="5272" y="11308"/>
                    <a:pt x="5395" y="11295"/>
                  </a:cubicBezTo>
                  <a:cubicBezTo>
                    <a:pt x="5408" y="11295"/>
                    <a:pt x="5432" y="11295"/>
                    <a:pt x="5445" y="11283"/>
                  </a:cubicBezTo>
                  <a:lnTo>
                    <a:pt x="5469" y="11271"/>
                  </a:lnTo>
                  <a:lnTo>
                    <a:pt x="5519" y="11258"/>
                  </a:lnTo>
                  <a:lnTo>
                    <a:pt x="5568" y="11234"/>
                  </a:lnTo>
                  <a:lnTo>
                    <a:pt x="5617" y="11209"/>
                  </a:lnTo>
                  <a:lnTo>
                    <a:pt x="5654" y="11184"/>
                  </a:lnTo>
                  <a:cubicBezTo>
                    <a:pt x="5741" y="11147"/>
                    <a:pt x="5741" y="11012"/>
                    <a:pt x="5642" y="10975"/>
                  </a:cubicBezTo>
                  <a:cubicBezTo>
                    <a:pt x="5617" y="10962"/>
                    <a:pt x="5580" y="10962"/>
                    <a:pt x="5556" y="10975"/>
                  </a:cubicBezTo>
                  <a:lnTo>
                    <a:pt x="5469" y="11012"/>
                  </a:lnTo>
                  <a:lnTo>
                    <a:pt x="5420" y="11036"/>
                  </a:lnTo>
                  <a:lnTo>
                    <a:pt x="5346" y="11073"/>
                  </a:lnTo>
                  <a:close/>
                  <a:moveTo>
                    <a:pt x="6136" y="10641"/>
                  </a:moveTo>
                  <a:cubicBezTo>
                    <a:pt x="6099" y="10666"/>
                    <a:pt x="6086" y="10703"/>
                    <a:pt x="6086" y="10752"/>
                  </a:cubicBezTo>
                  <a:cubicBezTo>
                    <a:pt x="6111" y="10839"/>
                    <a:pt x="6198" y="10876"/>
                    <a:pt x="6272" y="10839"/>
                  </a:cubicBezTo>
                  <a:lnTo>
                    <a:pt x="6333" y="10789"/>
                  </a:lnTo>
                  <a:lnTo>
                    <a:pt x="6370" y="10765"/>
                  </a:lnTo>
                  <a:lnTo>
                    <a:pt x="6420" y="10728"/>
                  </a:lnTo>
                  <a:lnTo>
                    <a:pt x="6469" y="10703"/>
                  </a:lnTo>
                  <a:cubicBezTo>
                    <a:pt x="6580" y="10617"/>
                    <a:pt x="6481" y="10444"/>
                    <a:pt x="6358" y="10493"/>
                  </a:cubicBezTo>
                  <a:lnTo>
                    <a:pt x="6333" y="10505"/>
                  </a:lnTo>
                  <a:lnTo>
                    <a:pt x="6247" y="10567"/>
                  </a:lnTo>
                  <a:cubicBezTo>
                    <a:pt x="6210" y="10592"/>
                    <a:pt x="6173" y="10617"/>
                    <a:pt x="6136" y="10641"/>
                  </a:cubicBezTo>
                  <a:close/>
                  <a:moveTo>
                    <a:pt x="6864" y="10086"/>
                  </a:moveTo>
                  <a:cubicBezTo>
                    <a:pt x="6753" y="10160"/>
                    <a:pt x="6864" y="10333"/>
                    <a:pt x="6988" y="10271"/>
                  </a:cubicBezTo>
                  <a:cubicBezTo>
                    <a:pt x="7000" y="10271"/>
                    <a:pt x="7000" y="10259"/>
                    <a:pt x="7012" y="10259"/>
                  </a:cubicBezTo>
                  <a:lnTo>
                    <a:pt x="7185" y="10098"/>
                  </a:lnTo>
                  <a:cubicBezTo>
                    <a:pt x="7222" y="10061"/>
                    <a:pt x="7234" y="10012"/>
                    <a:pt x="7210" y="9962"/>
                  </a:cubicBezTo>
                  <a:cubicBezTo>
                    <a:pt x="7173" y="9888"/>
                    <a:pt x="7086" y="9876"/>
                    <a:pt x="7025" y="9925"/>
                  </a:cubicBezTo>
                  <a:cubicBezTo>
                    <a:pt x="6975" y="9987"/>
                    <a:pt x="6913" y="10036"/>
                    <a:pt x="6864" y="10086"/>
                  </a:cubicBezTo>
                  <a:close/>
                  <a:moveTo>
                    <a:pt x="7494" y="9432"/>
                  </a:moveTo>
                  <a:cubicBezTo>
                    <a:pt x="7395" y="9543"/>
                    <a:pt x="7568" y="9703"/>
                    <a:pt x="7679" y="9580"/>
                  </a:cubicBezTo>
                  <a:lnTo>
                    <a:pt x="7827" y="9407"/>
                  </a:lnTo>
                  <a:cubicBezTo>
                    <a:pt x="7926" y="9296"/>
                    <a:pt x="7790" y="9148"/>
                    <a:pt x="7679" y="9222"/>
                  </a:cubicBezTo>
                  <a:cubicBezTo>
                    <a:pt x="7666" y="9234"/>
                    <a:pt x="7654" y="9246"/>
                    <a:pt x="7642" y="9259"/>
                  </a:cubicBezTo>
                  <a:cubicBezTo>
                    <a:pt x="7592" y="9320"/>
                    <a:pt x="7543" y="9370"/>
                    <a:pt x="7494" y="9432"/>
                  </a:cubicBezTo>
                  <a:close/>
                  <a:moveTo>
                    <a:pt x="8049" y="8703"/>
                  </a:moveTo>
                  <a:cubicBezTo>
                    <a:pt x="7963" y="8827"/>
                    <a:pt x="8160" y="8975"/>
                    <a:pt x="8247" y="8827"/>
                  </a:cubicBezTo>
                  <a:cubicBezTo>
                    <a:pt x="8296" y="8765"/>
                    <a:pt x="8333" y="8703"/>
                    <a:pt x="8382" y="8629"/>
                  </a:cubicBezTo>
                  <a:cubicBezTo>
                    <a:pt x="8456" y="8518"/>
                    <a:pt x="8308" y="8382"/>
                    <a:pt x="8210" y="8481"/>
                  </a:cubicBezTo>
                  <a:cubicBezTo>
                    <a:pt x="8197" y="8493"/>
                    <a:pt x="8185" y="8493"/>
                    <a:pt x="8185" y="8506"/>
                  </a:cubicBezTo>
                  <a:cubicBezTo>
                    <a:pt x="8136" y="8567"/>
                    <a:pt x="8098" y="8642"/>
                    <a:pt x="8061" y="8703"/>
                  </a:cubicBezTo>
                  <a:close/>
                  <a:moveTo>
                    <a:pt x="8518" y="7913"/>
                  </a:moveTo>
                  <a:cubicBezTo>
                    <a:pt x="8493" y="7963"/>
                    <a:pt x="8506" y="8024"/>
                    <a:pt x="8543" y="8061"/>
                  </a:cubicBezTo>
                  <a:cubicBezTo>
                    <a:pt x="8605" y="8111"/>
                    <a:pt x="8691" y="8086"/>
                    <a:pt x="8728" y="8024"/>
                  </a:cubicBezTo>
                  <a:cubicBezTo>
                    <a:pt x="8765" y="7950"/>
                    <a:pt x="8802" y="7889"/>
                    <a:pt x="8827" y="7814"/>
                  </a:cubicBezTo>
                  <a:cubicBezTo>
                    <a:pt x="8888" y="7703"/>
                    <a:pt x="8740" y="7592"/>
                    <a:pt x="8654" y="7679"/>
                  </a:cubicBezTo>
                  <a:cubicBezTo>
                    <a:pt x="8642" y="7691"/>
                    <a:pt x="8629" y="7703"/>
                    <a:pt x="8629" y="7716"/>
                  </a:cubicBezTo>
                  <a:cubicBezTo>
                    <a:pt x="8592" y="7777"/>
                    <a:pt x="8555" y="7852"/>
                    <a:pt x="8518" y="7913"/>
                  </a:cubicBezTo>
                  <a:close/>
                  <a:moveTo>
                    <a:pt x="8901" y="7086"/>
                  </a:moveTo>
                  <a:cubicBezTo>
                    <a:pt x="8851" y="7197"/>
                    <a:pt x="9000" y="7296"/>
                    <a:pt x="9098" y="7210"/>
                  </a:cubicBezTo>
                  <a:cubicBezTo>
                    <a:pt x="9111" y="7197"/>
                    <a:pt x="9111" y="7185"/>
                    <a:pt x="9123" y="7173"/>
                  </a:cubicBezTo>
                  <a:cubicBezTo>
                    <a:pt x="9148" y="7099"/>
                    <a:pt x="9172" y="7024"/>
                    <a:pt x="9197" y="6950"/>
                  </a:cubicBezTo>
                  <a:cubicBezTo>
                    <a:pt x="9246" y="6827"/>
                    <a:pt x="9086" y="6728"/>
                    <a:pt x="9012" y="6839"/>
                  </a:cubicBezTo>
                  <a:cubicBezTo>
                    <a:pt x="9000" y="6839"/>
                    <a:pt x="8987" y="6852"/>
                    <a:pt x="8987" y="6876"/>
                  </a:cubicBezTo>
                  <a:cubicBezTo>
                    <a:pt x="8963" y="6938"/>
                    <a:pt x="8926" y="7012"/>
                    <a:pt x="8901" y="7086"/>
                  </a:cubicBezTo>
                  <a:close/>
                  <a:moveTo>
                    <a:pt x="9197" y="6222"/>
                  </a:moveTo>
                  <a:cubicBezTo>
                    <a:pt x="9160" y="6370"/>
                    <a:pt x="9382" y="6432"/>
                    <a:pt x="9419" y="6284"/>
                  </a:cubicBezTo>
                  <a:cubicBezTo>
                    <a:pt x="9444" y="6197"/>
                    <a:pt x="9456" y="6123"/>
                    <a:pt x="9481" y="6049"/>
                  </a:cubicBezTo>
                  <a:cubicBezTo>
                    <a:pt x="9506" y="5951"/>
                    <a:pt x="9395" y="5864"/>
                    <a:pt x="9308" y="5926"/>
                  </a:cubicBezTo>
                  <a:cubicBezTo>
                    <a:pt x="9284" y="5938"/>
                    <a:pt x="9259" y="5963"/>
                    <a:pt x="9246" y="6000"/>
                  </a:cubicBezTo>
                  <a:cubicBezTo>
                    <a:pt x="9234" y="6074"/>
                    <a:pt x="9209" y="6148"/>
                    <a:pt x="9197" y="6222"/>
                  </a:cubicBezTo>
                  <a:close/>
                  <a:moveTo>
                    <a:pt x="9382" y="5321"/>
                  </a:moveTo>
                  <a:cubicBezTo>
                    <a:pt x="9358" y="5444"/>
                    <a:pt x="9530" y="5506"/>
                    <a:pt x="9592" y="5407"/>
                  </a:cubicBezTo>
                  <a:cubicBezTo>
                    <a:pt x="9604" y="5395"/>
                    <a:pt x="9617" y="5370"/>
                    <a:pt x="9617" y="5358"/>
                  </a:cubicBezTo>
                  <a:cubicBezTo>
                    <a:pt x="9629" y="5284"/>
                    <a:pt x="9629" y="5198"/>
                    <a:pt x="9641" y="5124"/>
                  </a:cubicBezTo>
                  <a:cubicBezTo>
                    <a:pt x="9641" y="5099"/>
                    <a:pt x="9641" y="5087"/>
                    <a:pt x="9641" y="5062"/>
                  </a:cubicBezTo>
                  <a:cubicBezTo>
                    <a:pt x="9666" y="5000"/>
                    <a:pt x="9629" y="4938"/>
                    <a:pt x="9567" y="4926"/>
                  </a:cubicBezTo>
                  <a:cubicBezTo>
                    <a:pt x="9555" y="4914"/>
                    <a:pt x="9543" y="4914"/>
                    <a:pt x="9530" y="4926"/>
                  </a:cubicBezTo>
                  <a:cubicBezTo>
                    <a:pt x="9456" y="4926"/>
                    <a:pt x="9370" y="4926"/>
                    <a:pt x="9296" y="4926"/>
                  </a:cubicBezTo>
                  <a:cubicBezTo>
                    <a:pt x="9172" y="4926"/>
                    <a:pt x="9135" y="5111"/>
                    <a:pt x="9259" y="5148"/>
                  </a:cubicBezTo>
                  <a:cubicBezTo>
                    <a:pt x="9271" y="5161"/>
                    <a:pt x="9284" y="5161"/>
                    <a:pt x="9308" y="5161"/>
                  </a:cubicBezTo>
                  <a:lnTo>
                    <a:pt x="9419" y="5161"/>
                  </a:lnTo>
                  <a:cubicBezTo>
                    <a:pt x="9419" y="5222"/>
                    <a:pt x="9395" y="5272"/>
                    <a:pt x="9395" y="5333"/>
                  </a:cubicBezTo>
                  <a:close/>
                  <a:moveTo>
                    <a:pt x="9456" y="4420"/>
                  </a:moveTo>
                  <a:cubicBezTo>
                    <a:pt x="9469" y="4556"/>
                    <a:pt x="9666" y="4556"/>
                    <a:pt x="9679" y="4420"/>
                  </a:cubicBezTo>
                  <a:lnTo>
                    <a:pt x="9679" y="4358"/>
                  </a:lnTo>
                  <a:lnTo>
                    <a:pt x="9679" y="4173"/>
                  </a:lnTo>
                  <a:cubicBezTo>
                    <a:pt x="9679" y="4050"/>
                    <a:pt x="9506" y="4025"/>
                    <a:pt x="9456" y="4136"/>
                  </a:cubicBezTo>
                  <a:cubicBezTo>
                    <a:pt x="9456" y="4161"/>
                    <a:pt x="9456" y="4173"/>
                    <a:pt x="9456" y="4185"/>
                  </a:cubicBezTo>
                  <a:lnTo>
                    <a:pt x="9456" y="4420"/>
                  </a:lnTo>
                  <a:close/>
                  <a:moveTo>
                    <a:pt x="9395" y="3506"/>
                  </a:moveTo>
                  <a:cubicBezTo>
                    <a:pt x="9407" y="3642"/>
                    <a:pt x="9604" y="3642"/>
                    <a:pt x="9617" y="3506"/>
                  </a:cubicBezTo>
                  <a:lnTo>
                    <a:pt x="9617" y="3482"/>
                  </a:lnTo>
                  <a:cubicBezTo>
                    <a:pt x="9604" y="3395"/>
                    <a:pt x="9592" y="3321"/>
                    <a:pt x="9580" y="3235"/>
                  </a:cubicBezTo>
                  <a:cubicBezTo>
                    <a:pt x="9555" y="3111"/>
                    <a:pt x="9370" y="3111"/>
                    <a:pt x="9358" y="3235"/>
                  </a:cubicBezTo>
                  <a:cubicBezTo>
                    <a:pt x="9345" y="3260"/>
                    <a:pt x="9345" y="3272"/>
                    <a:pt x="9358" y="3284"/>
                  </a:cubicBezTo>
                  <a:cubicBezTo>
                    <a:pt x="9370" y="3358"/>
                    <a:pt x="9382" y="3432"/>
                    <a:pt x="9395" y="3506"/>
                  </a:cubicBezTo>
                  <a:close/>
                  <a:moveTo>
                    <a:pt x="9111" y="2692"/>
                  </a:moveTo>
                  <a:cubicBezTo>
                    <a:pt x="9197" y="2791"/>
                    <a:pt x="9358" y="2716"/>
                    <a:pt x="9321" y="2593"/>
                  </a:cubicBezTo>
                  <a:cubicBezTo>
                    <a:pt x="9308" y="2568"/>
                    <a:pt x="9308" y="2556"/>
                    <a:pt x="9296" y="2544"/>
                  </a:cubicBezTo>
                  <a:cubicBezTo>
                    <a:pt x="9234" y="2482"/>
                    <a:pt x="9172" y="2420"/>
                    <a:pt x="9098" y="2371"/>
                  </a:cubicBezTo>
                  <a:cubicBezTo>
                    <a:pt x="8987" y="2297"/>
                    <a:pt x="8851" y="2433"/>
                    <a:pt x="8938" y="2544"/>
                  </a:cubicBezTo>
                  <a:cubicBezTo>
                    <a:pt x="8950" y="2544"/>
                    <a:pt x="8963" y="2556"/>
                    <a:pt x="8975" y="2568"/>
                  </a:cubicBezTo>
                  <a:cubicBezTo>
                    <a:pt x="9024" y="2593"/>
                    <a:pt x="9074" y="2642"/>
                    <a:pt x="9111" y="2692"/>
                  </a:cubicBezTo>
                  <a:close/>
                  <a:moveTo>
                    <a:pt x="8395" y="2544"/>
                  </a:moveTo>
                  <a:cubicBezTo>
                    <a:pt x="8531" y="2507"/>
                    <a:pt x="8493" y="2309"/>
                    <a:pt x="8358" y="2321"/>
                  </a:cubicBezTo>
                  <a:cubicBezTo>
                    <a:pt x="8345" y="2321"/>
                    <a:pt x="8333" y="2321"/>
                    <a:pt x="8321" y="2321"/>
                  </a:cubicBezTo>
                  <a:cubicBezTo>
                    <a:pt x="8247" y="2346"/>
                    <a:pt x="8173" y="2383"/>
                    <a:pt x="8098" y="2420"/>
                  </a:cubicBezTo>
                  <a:cubicBezTo>
                    <a:pt x="8074" y="2433"/>
                    <a:pt x="8049" y="2445"/>
                    <a:pt x="8037" y="2470"/>
                  </a:cubicBezTo>
                  <a:cubicBezTo>
                    <a:pt x="8000" y="2568"/>
                    <a:pt x="8098" y="2679"/>
                    <a:pt x="8197" y="2630"/>
                  </a:cubicBezTo>
                  <a:cubicBezTo>
                    <a:pt x="8259" y="2593"/>
                    <a:pt x="8333" y="2568"/>
                    <a:pt x="8395" y="2544"/>
                  </a:cubicBezTo>
                  <a:close/>
                  <a:moveTo>
                    <a:pt x="7642" y="3000"/>
                  </a:moveTo>
                  <a:cubicBezTo>
                    <a:pt x="7666" y="2976"/>
                    <a:pt x="7679" y="2951"/>
                    <a:pt x="7679" y="2926"/>
                  </a:cubicBezTo>
                  <a:cubicBezTo>
                    <a:pt x="7691" y="2815"/>
                    <a:pt x="7568" y="2754"/>
                    <a:pt x="7494" y="2815"/>
                  </a:cubicBezTo>
                  <a:cubicBezTo>
                    <a:pt x="7420" y="2877"/>
                    <a:pt x="7370" y="2926"/>
                    <a:pt x="7308" y="3000"/>
                  </a:cubicBezTo>
                  <a:cubicBezTo>
                    <a:pt x="7284" y="3037"/>
                    <a:pt x="7271" y="3087"/>
                    <a:pt x="7296" y="3136"/>
                  </a:cubicBezTo>
                  <a:cubicBezTo>
                    <a:pt x="7346" y="3198"/>
                    <a:pt x="7432" y="3210"/>
                    <a:pt x="7481" y="3149"/>
                  </a:cubicBezTo>
                  <a:cubicBezTo>
                    <a:pt x="7531" y="3087"/>
                    <a:pt x="7580" y="3037"/>
                    <a:pt x="7642" y="2988"/>
                  </a:cubicBezTo>
                  <a:close/>
                  <a:moveTo>
                    <a:pt x="7259" y="3692"/>
                  </a:moveTo>
                  <a:cubicBezTo>
                    <a:pt x="7259" y="3655"/>
                    <a:pt x="7234" y="3605"/>
                    <a:pt x="7185" y="3593"/>
                  </a:cubicBezTo>
                  <a:cubicBezTo>
                    <a:pt x="7111" y="3568"/>
                    <a:pt x="7025" y="3630"/>
                    <a:pt x="7037" y="3704"/>
                  </a:cubicBezTo>
                  <a:cubicBezTo>
                    <a:pt x="7037" y="3790"/>
                    <a:pt x="7049" y="3877"/>
                    <a:pt x="7086" y="3963"/>
                  </a:cubicBezTo>
                  <a:cubicBezTo>
                    <a:pt x="7123" y="4099"/>
                    <a:pt x="7321" y="4050"/>
                    <a:pt x="7308" y="3914"/>
                  </a:cubicBezTo>
                  <a:cubicBezTo>
                    <a:pt x="7308" y="3914"/>
                    <a:pt x="7308" y="3901"/>
                    <a:pt x="7308" y="3889"/>
                  </a:cubicBezTo>
                  <a:cubicBezTo>
                    <a:pt x="7284" y="3827"/>
                    <a:pt x="7271" y="3766"/>
                    <a:pt x="7271" y="3692"/>
                  </a:cubicBezTo>
                  <a:close/>
                  <a:moveTo>
                    <a:pt x="7666" y="4408"/>
                  </a:moveTo>
                  <a:cubicBezTo>
                    <a:pt x="7568" y="4321"/>
                    <a:pt x="7420" y="4432"/>
                    <a:pt x="7481" y="4556"/>
                  </a:cubicBezTo>
                  <a:cubicBezTo>
                    <a:pt x="7481" y="4556"/>
                    <a:pt x="7494" y="4568"/>
                    <a:pt x="7506" y="4580"/>
                  </a:cubicBezTo>
                  <a:cubicBezTo>
                    <a:pt x="7555" y="4642"/>
                    <a:pt x="7617" y="4691"/>
                    <a:pt x="7679" y="4741"/>
                  </a:cubicBezTo>
                  <a:cubicBezTo>
                    <a:pt x="7802" y="4840"/>
                    <a:pt x="7950" y="4667"/>
                    <a:pt x="7839" y="4568"/>
                  </a:cubicBezTo>
                  <a:cubicBezTo>
                    <a:pt x="7778" y="4519"/>
                    <a:pt x="7728" y="4469"/>
                    <a:pt x="7666" y="4408"/>
                  </a:cubicBezTo>
                  <a:close/>
                  <a:moveTo>
                    <a:pt x="8395" y="4852"/>
                  </a:moveTo>
                  <a:cubicBezTo>
                    <a:pt x="8271" y="4815"/>
                    <a:pt x="8197" y="4988"/>
                    <a:pt x="8308" y="5062"/>
                  </a:cubicBezTo>
                  <a:cubicBezTo>
                    <a:pt x="8321" y="5062"/>
                    <a:pt x="8333" y="5074"/>
                    <a:pt x="8345" y="5074"/>
                  </a:cubicBezTo>
                  <a:cubicBezTo>
                    <a:pt x="8419" y="5099"/>
                    <a:pt x="8493" y="5111"/>
                    <a:pt x="8580" y="5124"/>
                  </a:cubicBezTo>
                  <a:cubicBezTo>
                    <a:pt x="8703" y="5136"/>
                    <a:pt x="8765" y="4963"/>
                    <a:pt x="8654" y="4901"/>
                  </a:cubicBezTo>
                  <a:cubicBezTo>
                    <a:pt x="8642" y="4901"/>
                    <a:pt x="8629" y="4889"/>
                    <a:pt x="8617" y="4889"/>
                  </a:cubicBezTo>
                  <a:cubicBezTo>
                    <a:pt x="8543" y="4877"/>
                    <a:pt x="8469" y="4864"/>
                    <a:pt x="8395" y="4852"/>
                  </a:cubicBezTo>
                  <a:close/>
                  <a:moveTo>
                    <a:pt x="10197" y="4852"/>
                  </a:moveTo>
                  <a:cubicBezTo>
                    <a:pt x="10074" y="4864"/>
                    <a:pt x="10074" y="5049"/>
                    <a:pt x="10197" y="5074"/>
                  </a:cubicBezTo>
                  <a:cubicBezTo>
                    <a:pt x="10209" y="5074"/>
                    <a:pt x="10222" y="5074"/>
                    <a:pt x="10234" y="5074"/>
                  </a:cubicBezTo>
                  <a:lnTo>
                    <a:pt x="10469" y="5037"/>
                  </a:lnTo>
                  <a:cubicBezTo>
                    <a:pt x="10592" y="5012"/>
                    <a:pt x="10592" y="4827"/>
                    <a:pt x="10469" y="4815"/>
                  </a:cubicBezTo>
                  <a:cubicBezTo>
                    <a:pt x="10456" y="4803"/>
                    <a:pt x="10431" y="4803"/>
                    <a:pt x="10419" y="4815"/>
                  </a:cubicBezTo>
                  <a:cubicBezTo>
                    <a:pt x="10345" y="4827"/>
                    <a:pt x="10271" y="4840"/>
                    <a:pt x="10197" y="4852"/>
                  </a:cubicBezTo>
                  <a:close/>
                  <a:moveTo>
                    <a:pt x="11098" y="4667"/>
                  </a:moveTo>
                  <a:cubicBezTo>
                    <a:pt x="11012" y="4691"/>
                    <a:pt x="10975" y="4803"/>
                    <a:pt x="11049" y="4864"/>
                  </a:cubicBezTo>
                  <a:cubicBezTo>
                    <a:pt x="11073" y="4889"/>
                    <a:pt x="11123" y="4901"/>
                    <a:pt x="11160" y="4901"/>
                  </a:cubicBezTo>
                  <a:lnTo>
                    <a:pt x="11382" y="4840"/>
                  </a:lnTo>
                  <a:cubicBezTo>
                    <a:pt x="11518" y="4803"/>
                    <a:pt x="11493" y="4593"/>
                    <a:pt x="11345" y="4605"/>
                  </a:cubicBezTo>
                  <a:lnTo>
                    <a:pt x="11320" y="4605"/>
                  </a:lnTo>
                  <a:lnTo>
                    <a:pt x="11098" y="4667"/>
                  </a:lnTo>
                  <a:close/>
                  <a:moveTo>
                    <a:pt x="11987" y="4408"/>
                  </a:moveTo>
                  <a:cubicBezTo>
                    <a:pt x="11851" y="4457"/>
                    <a:pt x="11888" y="4642"/>
                    <a:pt x="12024" y="4642"/>
                  </a:cubicBezTo>
                  <a:cubicBezTo>
                    <a:pt x="12036" y="4642"/>
                    <a:pt x="12049" y="4642"/>
                    <a:pt x="12061" y="4642"/>
                  </a:cubicBezTo>
                  <a:lnTo>
                    <a:pt x="12283" y="4556"/>
                  </a:lnTo>
                  <a:cubicBezTo>
                    <a:pt x="12394" y="4519"/>
                    <a:pt x="12369" y="4334"/>
                    <a:pt x="12246" y="4334"/>
                  </a:cubicBezTo>
                  <a:cubicBezTo>
                    <a:pt x="12221" y="4334"/>
                    <a:pt x="12209" y="4334"/>
                    <a:pt x="12197" y="4346"/>
                  </a:cubicBezTo>
                  <a:lnTo>
                    <a:pt x="11987" y="4420"/>
                  </a:lnTo>
                  <a:close/>
                  <a:moveTo>
                    <a:pt x="12839" y="4074"/>
                  </a:moveTo>
                  <a:cubicBezTo>
                    <a:pt x="12727" y="4124"/>
                    <a:pt x="12764" y="4296"/>
                    <a:pt x="12888" y="4296"/>
                  </a:cubicBezTo>
                  <a:cubicBezTo>
                    <a:pt x="12900" y="4296"/>
                    <a:pt x="12913" y="4296"/>
                    <a:pt x="12925" y="4284"/>
                  </a:cubicBezTo>
                  <a:lnTo>
                    <a:pt x="13147" y="4185"/>
                  </a:lnTo>
                  <a:cubicBezTo>
                    <a:pt x="13258" y="4136"/>
                    <a:pt x="13209" y="3951"/>
                    <a:pt x="13085" y="3963"/>
                  </a:cubicBezTo>
                  <a:cubicBezTo>
                    <a:pt x="13073" y="3963"/>
                    <a:pt x="13061" y="3976"/>
                    <a:pt x="13048" y="3976"/>
                  </a:cubicBezTo>
                  <a:close/>
                  <a:moveTo>
                    <a:pt x="13653" y="3655"/>
                  </a:moveTo>
                  <a:cubicBezTo>
                    <a:pt x="13542" y="3729"/>
                    <a:pt x="13604" y="3889"/>
                    <a:pt x="13727" y="3877"/>
                  </a:cubicBezTo>
                  <a:cubicBezTo>
                    <a:pt x="13740" y="3877"/>
                    <a:pt x="13752" y="3864"/>
                    <a:pt x="13764" y="3864"/>
                  </a:cubicBezTo>
                  <a:cubicBezTo>
                    <a:pt x="13838" y="3827"/>
                    <a:pt x="13900" y="3778"/>
                    <a:pt x="13974" y="3741"/>
                  </a:cubicBezTo>
                  <a:cubicBezTo>
                    <a:pt x="14098" y="3655"/>
                    <a:pt x="13987" y="3457"/>
                    <a:pt x="13851" y="3544"/>
                  </a:cubicBezTo>
                  <a:close/>
                  <a:moveTo>
                    <a:pt x="14419" y="3161"/>
                  </a:moveTo>
                  <a:cubicBezTo>
                    <a:pt x="14320" y="3235"/>
                    <a:pt x="14394" y="3395"/>
                    <a:pt x="14517" y="3371"/>
                  </a:cubicBezTo>
                  <a:cubicBezTo>
                    <a:pt x="14530" y="3371"/>
                    <a:pt x="14554" y="3358"/>
                    <a:pt x="14567" y="3358"/>
                  </a:cubicBezTo>
                  <a:cubicBezTo>
                    <a:pt x="14628" y="3309"/>
                    <a:pt x="14690" y="3260"/>
                    <a:pt x="14752" y="3210"/>
                  </a:cubicBezTo>
                  <a:cubicBezTo>
                    <a:pt x="14826" y="3149"/>
                    <a:pt x="14801" y="3013"/>
                    <a:pt x="14690" y="3000"/>
                  </a:cubicBezTo>
                  <a:cubicBezTo>
                    <a:pt x="14665" y="3000"/>
                    <a:pt x="14628" y="3013"/>
                    <a:pt x="14604" y="3025"/>
                  </a:cubicBezTo>
                  <a:close/>
                  <a:moveTo>
                    <a:pt x="15135" y="2581"/>
                  </a:moveTo>
                  <a:cubicBezTo>
                    <a:pt x="15097" y="2605"/>
                    <a:pt x="15085" y="2655"/>
                    <a:pt x="15097" y="2692"/>
                  </a:cubicBezTo>
                  <a:cubicBezTo>
                    <a:pt x="15110" y="2778"/>
                    <a:pt x="15221" y="2815"/>
                    <a:pt x="15295" y="2754"/>
                  </a:cubicBezTo>
                  <a:cubicBezTo>
                    <a:pt x="15344" y="2704"/>
                    <a:pt x="15406" y="2642"/>
                    <a:pt x="15455" y="2593"/>
                  </a:cubicBezTo>
                  <a:cubicBezTo>
                    <a:pt x="15579" y="2482"/>
                    <a:pt x="15418" y="2309"/>
                    <a:pt x="15307" y="2420"/>
                  </a:cubicBezTo>
                  <a:cubicBezTo>
                    <a:pt x="15246" y="2470"/>
                    <a:pt x="15196" y="2531"/>
                    <a:pt x="15135" y="2581"/>
                  </a:cubicBezTo>
                  <a:close/>
                  <a:moveTo>
                    <a:pt x="15752" y="1926"/>
                  </a:moveTo>
                  <a:cubicBezTo>
                    <a:pt x="15715" y="1951"/>
                    <a:pt x="15715" y="2001"/>
                    <a:pt x="15739" y="2050"/>
                  </a:cubicBezTo>
                  <a:cubicBezTo>
                    <a:pt x="15776" y="2124"/>
                    <a:pt x="15875" y="2124"/>
                    <a:pt x="15925" y="2062"/>
                  </a:cubicBezTo>
                  <a:cubicBezTo>
                    <a:pt x="15974" y="2001"/>
                    <a:pt x="16023" y="1939"/>
                    <a:pt x="16073" y="1877"/>
                  </a:cubicBezTo>
                  <a:cubicBezTo>
                    <a:pt x="16134" y="1778"/>
                    <a:pt x="16023" y="1655"/>
                    <a:pt x="15925" y="1717"/>
                  </a:cubicBezTo>
                  <a:cubicBezTo>
                    <a:pt x="15912" y="1717"/>
                    <a:pt x="15900" y="1729"/>
                    <a:pt x="15900" y="1741"/>
                  </a:cubicBezTo>
                  <a:cubicBezTo>
                    <a:pt x="15850" y="1803"/>
                    <a:pt x="15801" y="1865"/>
                    <a:pt x="15752" y="1926"/>
                  </a:cubicBezTo>
                  <a:close/>
                  <a:moveTo>
                    <a:pt x="16270" y="1173"/>
                  </a:moveTo>
                  <a:cubicBezTo>
                    <a:pt x="16159" y="1285"/>
                    <a:pt x="16332" y="1445"/>
                    <a:pt x="16443" y="1322"/>
                  </a:cubicBezTo>
                  <a:cubicBezTo>
                    <a:pt x="16455" y="1322"/>
                    <a:pt x="16455" y="1309"/>
                    <a:pt x="16468" y="1297"/>
                  </a:cubicBezTo>
                  <a:lnTo>
                    <a:pt x="16492" y="1248"/>
                  </a:lnTo>
                  <a:lnTo>
                    <a:pt x="16542" y="1149"/>
                  </a:lnTo>
                  <a:lnTo>
                    <a:pt x="16579" y="1087"/>
                  </a:lnTo>
                  <a:cubicBezTo>
                    <a:pt x="16653" y="964"/>
                    <a:pt x="16480" y="853"/>
                    <a:pt x="16394" y="951"/>
                  </a:cubicBezTo>
                  <a:cubicBezTo>
                    <a:pt x="16381" y="964"/>
                    <a:pt x="16381" y="976"/>
                    <a:pt x="16381" y="976"/>
                  </a:cubicBezTo>
                  <a:lnTo>
                    <a:pt x="16344" y="1038"/>
                  </a:lnTo>
                  <a:lnTo>
                    <a:pt x="16295" y="1136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"/>
          <p:cNvSpPr/>
          <p:nvPr/>
        </p:nvSpPr>
        <p:spPr>
          <a:xfrm>
            <a:off x="8740343" y="1780347"/>
            <a:ext cx="20479" cy="58449"/>
          </a:xfrm>
          <a:custGeom>
            <a:avLst/>
            <a:gdLst/>
            <a:ahLst/>
            <a:cxnLst/>
            <a:rect l="l" t="t" r="r" b="b"/>
            <a:pathLst>
              <a:path w="488" h="1403" extrusionOk="0">
                <a:moveTo>
                  <a:pt x="249" y="0"/>
                </a:moveTo>
                <a:cubicBezTo>
                  <a:pt x="193" y="0"/>
                  <a:pt x="139" y="35"/>
                  <a:pt x="118" y="90"/>
                </a:cubicBezTo>
                <a:cubicBezTo>
                  <a:pt x="73" y="190"/>
                  <a:pt x="46" y="289"/>
                  <a:pt x="28" y="397"/>
                </a:cubicBezTo>
                <a:cubicBezTo>
                  <a:pt x="19" y="442"/>
                  <a:pt x="1" y="496"/>
                  <a:pt x="19" y="541"/>
                </a:cubicBezTo>
                <a:cubicBezTo>
                  <a:pt x="19" y="559"/>
                  <a:pt x="28" y="568"/>
                  <a:pt x="37" y="586"/>
                </a:cubicBezTo>
                <a:cubicBezTo>
                  <a:pt x="64" y="595"/>
                  <a:pt x="145" y="613"/>
                  <a:pt x="145" y="622"/>
                </a:cubicBezTo>
                <a:cubicBezTo>
                  <a:pt x="145" y="631"/>
                  <a:pt x="100" y="649"/>
                  <a:pt x="73" y="658"/>
                </a:cubicBezTo>
                <a:cubicBezTo>
                  <a:pt x="37" y="667"/>
                  <a:pt x="46" y="685"/>
                  <a:pt x="46" y="694"/>
                </a:cubicBezTo>
                <a:cubicBezTo>
                  <a:pt x="37" y="902"/>
                  <a:pt x="46" y="1100"/>
                  <a:pt x="109" y="1307"/>
                </a:cubicBezTo>
                <a:cubicBezTo>
                  <a:pt x="118" y="1343"/>
                  <a:pt x="154" y="1379"/>
                  <a:pt x="190" y="1397"/>
                </a:cubicBezTo>
                <a:cubicBezTo>
                  <a:pt x="203" y="1401"/>
                  <a:pt x="215" y="1402"/>
                  <a:pt x="228" y="1402"/>
                </a:cubicBezTo>
                <a:cubicBezTo>
                  <a:pt x="289" y="1402"/>
                  <a:pt x="348" y="1367"/>
                  <a:pt x="371" y="1307"/>
                </a:cubicBezTo>
                <a:cubicBezTo>
                  <a:pt x="434" y="1109"/>
                  <a:pt x="443" y="902"/>
                  <a:pt x="443" y="703"/>
                </a:cubicBezTo>
                <a:cubicBezTo>
                  <a:pt x="443" y="685"/>
                  <a:pt x="452" y="676"/>
                  <a:pt x="416" y="658"/>
                </a:cubicBezTo>
                <a:cubicBezTo>
                  <a:pt x="389" y="649"/>
                  <a:pt x="344" y="640"/>
                  <a:pt x="344" y="622"/>
                </a:cubicBezTo>
                <a:cubicBezTo>
                  <a:pt x="344" y="613"/>
                  <a:pt x="425" y="595"/>
                  <a:pt x="443" y="586"/>
                </a:cubicBezTo>
                <a:cubicBezTo>
                  <a:pt x="461" y="577"/>
                  <a:pt x="470" y="559"/>
                  <a:pt x="470" y="550"/>
                </a:cubicBezTo>
                <a:cubicBezTo>
                  <a:pt x="488" y="496"/>
                  <a:pt x="470" y="451"/>
                  <a:pt x="461" y="397"/>
                </a:cubicBezTo>
                <a:cubicBezTo>
                  <a:pt x="443" y="298"/>
                  <a:pt x="416" y="190"/>
                  <a:pt x="380" y="90"/>
                </a:cubicBezTo>
                <a:cubicBezTo>
                  <a:pt x="362" y="54"/>
                  <a:pt x="335" y="27"/>
                  <a:pt x="298" y="9"/>
                </a:cubicBezTo>
                <a:cubicBezTo>
                  <a:pt x="282" y="3"/>
                  <a:pt x="266" y="0"/>
                  <a:pt x="24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3" name="Google Shape;93;p4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94" name="Google Shape;94;p4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4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4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4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4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4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4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4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4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4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4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4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4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4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4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4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4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6" name="Google Shape;116;p4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17" name="Google Shape;117;p4"/>
          <p:cNvSpPr txBox="1">
            <a:spLocks noGrp="1"/>
          </p:cNvSpPr>
          <p:nvPr>
            <p:ph type="body" idx="1"/>
          </p:nvPr>
        </p:nvSpPr>
        <p:spPr>
          <a:xfrm>
            <a:off x="720000" y="1170724"/>
            <a:ext cx="7704000" cy="389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  <a:defRPr sz="11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AutoNum type="alphaLcPeriod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AutoNum type="romanLcPeriod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AutoNum type="arabicPeriod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AutoNum type="alphaLcPeriod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AutoNum type="romanLcPeriod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AutoNum type="arabicPeriod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AutoNum type="alphaLcPeriod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AutoNum type="romanLcPeriod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Google Shape;167;p6"/>
          <p:cNvGrpSpPr/>
          <p:nvPr/>
        </p:nvGrpSpPr>
        <p:grpSpPr>
          <a:xfrm>
            <a:off x="352670" y="6764"/>
            <a:ext cx="8793030" cy="5129556"/>
            <a:chOff x="514825" y="859725"/>
            <a:chExt cx="6865800" cy="4005275"/>
          </a:xfrm>
        </p:grpSpPr>
        <p:sp>
          <p:nvSpPr>
            <p:cNvPr id="168" name="Google Shape;168;p6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6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6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6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6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6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6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6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6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6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6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6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6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6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6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6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6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6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6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6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6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9" name="Google Shape;189;p6"/>
          <p:cNvSpPr txBox="1">
            <a:spLocks noGrp="1"/>
          </p:cNvSpPr>
          <p:nvPr>
            <p:ph type="title"/>
          </p:nvPr>
        </p:nvSpPr>
        <p:spPr>
          <a:xfrm>
            <a:off x="4572000" y="540000"/>
            <a:ext cx="3852000" cy="4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CUSTOM_1"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3" name="Google Shape;343;p14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344" name="Google Shape;344;p14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14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14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14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14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14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14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14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14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14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14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14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14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14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14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14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14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14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14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14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14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14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6" name="Google Shape;366;p14"/>
          <p:cNvSpPr txBox="1">
            <a:spLocks noGrp="1"/>
          </p:cNvSpPr>
          <p:nvPr>
            <p:ph type="ctrTitle"/>
          </p:nvPr>
        </p:nvSpPr>
        <p:spPr>
          <a:xfrm>
            <a:off x="5908324" y="1290427"/>
            <a:ext cx="2451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367" name="Google Shape;367;p14"/>
          <p:cNvSpPr txBox="1">
            <a:spLocks noGrp="1"/>
          </p:cNvSpPr>
          <p:nvPr>
            <p:ph type="subTitle" idx="1"/>
          </p:nvPr>
        </p:nvSpPr>
        <p:spPr>
          <a:xfrm>
            <a:off x="5908324" y="1573018"/>
            <a:ext cx="2451300" cy="5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68" name="Google Shape;368;p14"/>
          <p:cNvSpPr txBox="1">
            <a:spLocks noGrp="1"/>
          </p:cNvSpPr>
          <p:nvPr>
            <p:ph type="title" idx="2" hasCustomPrompt="1"/>
          </p:nvPr>
        </p:nvSpPr>
        <p:spPr>
          <a:xfrm>
            <a:off x="4903953" y="1280000"/>
            <a:ext cx="814500" cy="577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None/>
              <a:defRPr sz="35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r>
              <a:t>xx%</a:t>
            </a:r>
          </a:p>
        </p:txBody>
      </p:sp>
      <p:sp>
        <p:nvSpPr>
          <p:cNvPr id="369" name="Google Shape;369;p14"/>
          <p:cNvSpPr txBox="1">
            <a:spLocks noGrp="1"/>
          </p:cNvSpPr>
          <p:nvPr>
            <p:ph type="subTitle" idx="3"/>
          </p:nvPr>
        </p:nvSpPr>
        <p:spPr>
          <a:xfrm>
            <a:off x="5908324" y="3563486"/>
            <a:ext cx="24513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0" name="Google Shape;370;p14"/>
          <p:cNvSpPr txBox="1">
            <a:spLocks noGrp="1"/>
          </p:cNvSpPr>
          <p:nvPr>
            <p:ph type="title" idx="4" hasCustomPrompt="1"/>
          </p:nvPr>
        </p:nvSpPr>
        <p:spPr>
          <a:xfrm>
            <a:off x="4903953" y="3277304"/>
            <a:ext cx="814500" cy="577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None/>
              <a:defRPr sz="35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r>
              <a:t>xx%</a:t>
            </a:r>
          </a:p>
        </p:txBody>
      </p:sp>
      <p:sp>
        <p:nvSpPr>
          <p:cNvPr id="371" name="Google Shape;371;p14"/>
          <p:cNvSpPr txBox="1">
            <a:spLocks noGrp="1"/>
          </p:cNvSpPr>
          <p:nvPr>
            <p:ph type="subTitle" idx="5"/>
          </p:nvPr>
        </p:nvSpPr>
        <p:spPr>
          <a:xfrm>
            <a:off x="5908324" y="2589180"/>
            <a:ext cx="2451300" cy="5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2" name="Google Shape;372;p14"/>
          <p:cNvSpPr txBox="1">
            <a:spLocks noGrp="1"/>
          </p:cNvSpPr>
          <p:nvPr>
            <p:ph type="title" idx="6" hasCustomPrompt="1"/>
          </p:nvPr>
        </p:nvSpPr>
        <p:spPr>
          <a:xfrm>
            <a:off x="4903953" y="2306644"/>
            <a:ext cx="814500" cy="577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None/>
              <a:defRPr sz="35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r>
              <a:t>xx%</a:t>
            </a:r>
          </a:p>
        </p:txBody>
      </p:sp>
      <p:sp>
        <p:nvSpPr>
          <p:cNvPr id="373" name="Google Shape;373;p14"/>
          <p:cNvSpPr txBox="1">
            <a:spLocks noGrp="1"/>
          </p:cNvSpPr>
          <p:nvPr>
            <p:ph type="ctrTitle" idx="7"/>
          </p:nvPr>
        </p:nvSpPr>
        <p:spPr>
          <a:xfrm>
            <a:off x="5908324" y="2311104"/>
            <a:ext cx="2451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374" name="Google Shape;374;p14"/>
          <p:cNvSpPr txBox="1">
            <a:spLocks noGrp="1"/>
          </p:cNvSpPr>
          <p:nvPr>
            <p:ph type="ctrTitle" idx="8"/>
          </p:nvPr>
        </p:nvSpPr>
        <p:spPr>
          <a:xfrm>
            <a:off x="5908324" y="3282994"/>
            <a:ext cx="2451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375" name="Google Shape;375;p14"/>
          <p:cNvSpPr txBox="1">
            <a:spLocks noGrp="1"/>
          </p:cNvSpPr>
          <p:nvPr>
            <p:ph type="ctrTitle" idx="9"/>
          </p:nvPr>
        </p:nvSpPr>
        <p:spPr>
          <a:xfrm>
            <a:off x="1912664" y="1297314"/>
            <a:ext cx="2451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376" name="Google Shape;376;p14"/>
          <p:cNvSpPr txBox="1">
            <a:spLocks noGrp="1"/>
          </p:cNvSpPr>
          <p:nvPr>
            <p:ph type="subTitle" idx="13"/>
          </p:nvPr>
        </p:nvSpPr>
        <p:spPr>
          <a:xfrm>
            <a:off x="1912664" y="1573018"/>
            <a:ext cx="2451300" cy="5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7" name="Google Shape;377;p14"/>
          <p:cNvSpPr txBox="1">
            <a:spLocks noGrp="1"/>
          </p:cNvSpPr>
          <p:nvPr>
            <p:ph type="title" idx="14" hasCustomPrompt="1"/>
          </p:nvPr>
        </p:nvSpPr>
        <p:spPr>
          <a:xfrm>
            <a:off x="784376" y="1286887"/>
            <a:ext cx="814500" cy="577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None/>
              <a:defRPr sz="35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r>
              <a:t>xx%</a:t>
            </a:r>
          </a:p>
        </p:txBody>
      </p:sp>
      <p:sp>
        <p:nvSpPr>
          <p:cNvPr id="378" name="Google Shape;378;p14"/>
          <p:cNvSpPr txBox="1">
            <a:spLocks noGrp="1"/>
          </p:cNvSpPr>
          <p:nvPr>
            <p:ph type="subTitle" idx="15"/>
          </p:nvPr>
        </p:nvSpPr>
        <p:spPr>
          <a:xfrm>
            <a:off x="1912664" y="3563486"/>
            <a:ext cx="24513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9" name="Google Shape;379;p14"/>
          <p:cNvSpPr txBox="1">
            <a:spLocks noGrp="1"/>
          </p:cNvSpPr>
          <p:nvPr>
            <p:ph type="title" idx="16" hasCustomPrompt="1"/>
          </p:nvPr>
        </p:nvSpPr>
        <p:spPr>
          <a:xfrm>
            <a:off x="784376" y="3284192"/>
            <a:ext cx="814500" cy="577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None/>
              <a:defRPr sz="35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r>
              <a:t>xx%</a:t>
            </a:r>
          </a:p>
        </p:txBody>
      </p:sp>
      <p:sp>
        <p:nvSpPr>
          <p:cNvPr id="380" name="Google Shape;380;p14"/>
          <p:cNvSpPr txBox="1">
            <a:spLocks noGrp="1"/>
          </p:cNvSpPr>
          <p:nvPr>
            <p:ph type="subTitle" idx="17"/>
          </p:nvPr>
        </p:nvSpPr>
        <p:spPr>
          <a:xfrm>
            <a:off x="1912664" y="2596068"/>
            <a:ext cx="2451300" cy="5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81" name="Google Shape;381;p14"/>
          <p:cNvSpPr txBox="1">
            <a:spLocks noGrp="1"/>
          </p:cNvSpPr>
          <p:nvPr>
            <p:ph type="title" idx="18" hasCustomPrompt="1"/>
          </p:nvPr>
        </p:nvSpPr>
        <p:spPr>
          <a:xfrm>
            <a:off x="784376" y="2313531"/>
            <a:ext cx="814500" cy="577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None/>
              <a:defRPr sz="35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500"/>
              <a:buFont typeface="Permanent Marker"/>
              <a:buNone/>
              <a:defRPr sz="3500">
                <a:solidFill>
                  <a:schemeClr val="accent5"/>
                </a:solidFill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r>
              <a:t>xx%</a:t>
            </a:r>
          </a:p>
        </p:txBody>
      </p:sp>
      <p:sp>
        <p:nvSpPr>
          <p:cNvPr id="382" name="Google Shape;382;p14"/>
          <p:cNvSpPr txBox="1">
            <a:spLocks noGrp="1"/>
          </p:cNvSpPr>
          <p:nvPr>
            <p:ph type="ctrTitle" idx="19"/>
          </p:nvPr>
        </p:nvSpPr>
        <p:spPr>
          <a:xfrm>
            <a:off x="1912664" y="2304052"/>
            <a:ext cx="2451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383" name="Google Shape;383;p14"/>
          <p:cNvSpPr txBox="1">
            <a:spLocks noGrp="1"/>
          </p:cNvSpPr>
          <p:nvPr>
            <p:ph type="ctrTitle" idx="20"/>
          </p:nvPr>
        </p:nvSpPr>
        <p:spPr>
          <a:xfrm>
            <a:off x="1912664" y="3289882"/>
            <a:ext cx="2451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384" name="Google Shape;384;p14"/>
          <p:cNvSpPr txBox="1">
            <a:spLocks noGrp="1"/>
          </p:cNvSpPr>
          <p:nvPr>
            <p:ph type="title" idx="21"/>
          </p:nvPr>
        </p:nvSpPr>
        <p:spPr>
          <a:xfrm>
            <a:off x="720000" y="540000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4"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4" name="Google Shape;454;p17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455" name="Google Shape;455;p17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17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17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17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17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17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17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17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17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17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17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17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17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17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17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17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17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17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17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17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17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17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7" name="Google Shape;477;p17"/>
          <p:cNvSpPr txBox="1">
            <a:spLocks noGrp="1"/>
          </p:cNvSpPr>
          <p:nvPr>
            <p:ph type="subTitle" idx="1"/>
          </p:nvPr>
        </p:nvSpPr>
        <p:spPr>
          <a:xfrm>
            <a:off x="3983700" y="1758177"/>
            <a:ext cx="4440300" cy="97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78" name="Google Shape;478;p17"/>
          <p:cNvSpPr txBox="1">
            <a:spLocks noGrp="1"/>
          </p:cNvSpPr>
          <p:nvPr>
            <p:ph type="ctrTitle"/>
          </p:nvPr>
        </p:nvSpPr>
        <p:spPr>
          <a:xfrm>
            <a:off x="5875800" y="2837502"/>
            <a:ext cx="2548200" cy="46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grpSp>
        <p:nvGrpSpPr>
          <p:cNvPr id="479" name="Google Shape;479;p17"/>
          <p:cNvGrpSpPr/>
          <p:nvPr/>
        </p:nvGrpSpPr>
        <p:grpSpPr>
          <a:xfrm>
            <a:off x="7673759" y="-287513"/>
            <a:ext cx="788762" cy="861588"/>
            <a:chOff x="7673759" y="-287513"/>
            <a:chExt cx="788762" cy="861588"/>
          </a:xfrm>
        </p:grpSpPr>
        <p:grpSp>
          <p:nvGrpSpPr>
            <p:cNvPr id="480" name="Google Shape;480;p17"/>
            <p:cNvGrpSpPr/>
            <p:nvPr/>
          </p:nvGrpSpPr>
          <p:grpSpPr>
            <a:xfrm rot="350572">
              <a:off x="7712287" y="-253348"/>
              <a:ext cx="711705" cy="793257"/>
              <a:chOff x="6554696" y="509501"/>
              <a:chExt cx="711709" cy="793261"/>
            </a:xfrm>
          </p:grpSpPr>
          <p:sp>
            <p:nvSpPr>
              <p:cNvPr id="481" name="Google Shape;481;p17"/>
              <p:cNvSpPr/>
              <p:nvPr/>
            </p:nvSpPr>
            <p:spPr>
              <a:xfrm>
                <a:off x="6560695" y="516700"/>
                <a:ext cx="696978" cy="779230"/>
              </a:xfrm>
              <a:custGeom>
                <a:avLst/>
                <a:gdLst/>
                <a:ahLst/>
                <a:cxnLst/>
                <a:rect l="l" t="t" r="r" b="b"/>
                <a:pathLst>
                  <a:path w="20913" h="23381" extrusionOk="0">
                    <a:moveTo>
                      <a:pt x="4201" y="1"/>
                    </a:moveTo>
                    <a:cubicBezTo>
                      <a:pt x="1903" y="1"/>
                      <a:pt x="28" y="1866"/>
                      <a:pt x="28" y="4165"/>
                    </a:cubicBezTo>
                    <a:lnTo>
                      <a:pt x="1" y="17073"/>
                    </a:lnTo>
                    <a:cubicBezTo>
                      <a:pt x="1" y="18903"/>
                      <a:pt x="1190" y="20516"/>
                      <a:pt x="2930" y="21057"/>
                    </a:cubicBezTo>
                    <a:lnTo>
                      <a:pt x="9736" y="23193"/>
                    </a:lnTo>
                    <a:cubicBezTo>
                      <a:pt x="10143" y="23318"/>
                      <a:pt x="10563" y="23381"/>
                      <a:pt x="10982" y="23381"/>
                    </a:cubicBezTo>
                    <a:cubicBezTo>
                      <a:pt x="11444" y="23381"/>
                      <a:pt x="11906" y="23304"/>
                      <a:pt x="12350" y="23148"/>
                    </a:cubicBezTo>
                    <a:lnTo>
                      <a:pt x="18092" y="21147"/>
                    </a:lnTo>
                    <a:cubicBezTo>
                      <a:pt x="19759" y="20570"/>
                      <a:pt x="20886" y="18993"/>
                      <a:pt x="20886" y="17217"/>
                    </a:cubicBezTo>
                    <a:lnTo>
                      <a:pt x="20913" y="4201"/>
                    </a:lnTo>
                    <a:cubicBezTo>
                      <a:pt x="20913" y="1903"/>
                      <a:pt x="19047" y="28"/>
                      <a:pt x="16748" y="28"/>
                    </a:cubicBezTo>
                    <a:lnTo>
                      <a:pt x="420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" name="Google Shape;482;p17"/>
              <p:cNvSpPr/>
              <p:nvPr/>
            </p:nvSpPr>
            <p:spPr>
              <a:xfrm>
                <a:off x="6554696" y="509501"/>
                <a:ext cx="711709" cy="793261"/>
              </a:xfrm>
              <a:custGeom>
                <a:avLst/>
                <a:gdLst/>
                <a:ahLst/>
                <a:cxnLst/>
                <a:rect l="l" t="t" r="r" b="b"/>
                <a:pathLst>
                  <a:path w="21355" h="23802" extrusionOk="0">
                    <a:moveTo>
                      <a:pt x="5138" y="442"/>
                    </a:moveTo>
                    <a:lnTo>
                      <a:pt x="7572" y="451"/>
                    </a:lnTo>
                    <a:lnTo>
                      <a:pt x="12440" y="469"/>
                    </a:lnTo>
                    <a:lnTo>
                      <a:pt x="14873" y="469"/>
                    </a:lnTo>
                    <a:lnTo>
                      <a:pt x="16090" y="478"/>
                    </a:lnTo>
                    <a:cubicBezTo>
                      <a:pt x="16249" y="478"/>
                      <a:pt x="16412" y="477"/>
                      <a:pt x="16574" y="477"/>
                    </a:cubicBezTo>
                    <a:cubicBezTo>
                      <a:pt x="16817" y="477"/>
                      <a:pt x="17058" y="480"/>
                      <a:pt x="17280" y="496"/>
                    </a:cubicBezTo>
                    <a:cubicBezTo>
                      <a:pt x="17659" y="541"/>
                      <a:pt x="18037" y="622"/>
                      <a:pt x="18389" y="766"/>
                    </a:cubicBezTo>
                    <a:cubicBezTo>
                      <a:pt x="18740" y="920"/>
                      <a:pt x="19083" y="1109"/>
                      <a:pt x="19380" y="1352"/>
                    </a:cubicBezTo>
                    <a:cubicBezTo>
                      <a:pt x="19669" y="1596"/>
                      <a:pt x="19939" y="1866"/>
                      <a:pt x="20155" y="2191"/>
                    </a:cubicBezTo>
                    <a:cubicBezTo>
                      <a:pt x="20363" y="2506"/>
                      <a:pt x="20534" y="2849"/>
                      <a:pt x="20651" y="3209"/>
                    </a:cubicBezTo>
                    <a:cubicBezTo>
                      <a:pt x="20759" y="3579"/>
                      <a:pt x="20832" y="3948"/>
                      <a:pt x="20832" y="4336"/>
                    </a:cubicBezTo>
                    <a:cubicBezTo>
                      <a:pt x="20841" y="4733"/>
                      <a:pt x="20832" y="5147"/>
                      <a:pt x="20832" y="5544"/>
                    </a:cubicBezTo>
                    <a:lnTo>
                      <a:pt x="20841" y="7978"/>
                    </a:lnTo>
                    <a:lnTo>
                      <a:pt x="20850" y="12845"/>
                    </a:lnTo>
                    <a:lnTo>
                      <a:pt x="20850" y="15279"/>
                    </a:lnTo>
                    <a:lnTo>
                      <a:pt x="20850" y="16496"/>
                    </a:lnTo>
                    <a:lnTo>
                      <a:pt x="20850" y="17109"/>
                    </a:lnTo>
                    <a:lnTo>
                      <a:pt x="20859" y="17406"/>
                    </a:lnTo>
                    <a:lnTo>
                      <a:pt x="20841" y="17704"/>
                    </a:lnTo>
                    <a:cubicBezTo>
                      <a:pt x="20795" y="18470"/>
                      <a:pt x="20516" y="19218"/>
                      <a:pt x="20047" y="19831"/>
                    </a:cubicBezTo>
                    <a:cubicBezTo>
                      <a:pt x="19579" y="20453"/>
                      <a:pt x="18930" y="20921"/>
                      <a:pt x="18208" y="21183"/>
                    </a:cubicBezTo>
                    <a:lnTo>
                      <a:pt x="13602" y="22769"/>
                    </a:lnTo>
                    <a:lnTo>
                      <a:pt x="12458" y="23175"/>
                    </a:lnTo>
                    <a:cubicBezTo>
                      <a:pt x="12088" y="23292"/>
                      <a:pt x="11709" y="23364"/>
                      <a:pt x="11322" y="23382"/>
                    </a:cubicBezTo>
                    <a:cubicBezTo>
                      <a:pt x="11267" y="23385"/>
                      <a:pt x="11211" y="23386"/>
                      <a:pt x="11156" y="23386"/>
                    </a:cubicBezTo>
                    <a:cubicBezTo>
                      <a:pt x="10830" y="23386"/>
                      <a:pt x="10500" y="23342"/>
                      <a:pt x="10177" y="23265"/>
                    </a:cubicBezTo>
                    <a:cubicBezTo>
                      <a:pt x="9997" y="23211"/>
                      <a:pt x="9798" y="23148"/>
                      <a:pt x="9609" y="23085"/>
                    </a:cubicBezTo>
                    <a:lnTo>
                      <a:pt x="9023" y="22905"/>
                    </a:lnTo>
                    <a:lnTo>
                      <a:pt x="4381" y="21453"/>
                    </a:lnTo>
                    <a:lnTo>
                      <a:pt x="3218" y="21093"/>
                    </a:lnTo>
                    <a:cubicBezTo>
                      <a:pt x="2849" y="20976"/>
                      <a:pt x="2497" y="20813"/>
                      <a:pt x="2173" y="20597"/>
                    </a:cubicBezTo>
                    <a:cubicBezTo>
                      <a:pt x="1542" y="20173"/>
                      <a:pt x="1001" y="19578"/>
                      <a:pt x="676" y="18866"/>
                    </a:cubicBezTo>
                    <a:cubicBezTo>
                      <a:pt x="505" y="18515"/>
                      <a:pt x="397" y="18136"/>
                      <a:pt x="343" y="17749"/>
                    </a:cubicBezTo>
                    <a:cubicBezTo>
                      <a:pt x="298" y="17361"/>
                      <a:pt x="316" y="16955"/>
                      <a:pt x="316" y="16550"/>
                    </a:cubicBezTo>
                    <a:lnTo>
                      <a:pt x="334" y="14116"/>
                    </a:lnTo>
                    <a:lnTo>
                      <a:pt x="388" y="9248"/>
                    </a:lnTo>
                    <a:cubicBezTo>
                      <a:pt x="397" y="7626"/>
                      <a:pt x="406" y="6003"/>
                      <a:pt x="415" y="4381"/>
                    </a:cubicBezTo>
                    <a:cubicBezTo>
                      <a:pt x="424" y="3993"/>
                      <a:pt x="478" y="3606"/>
                      <a:pt x="586" y="3245"/>
                    </a:cubicBezTo>
                    <a:cubicBezTo>
                      <a:pt x="703" y="2876"/>
                      <a:pt x="866" y="2524"/>
                      <a:pt x="1082" y="2200"/>
                    </a:cubicBezTo>
                    <a:cubicBezTo>
                      <a:pt x="1298" y="1884"/>
                      <a:pt x="1551" y="1596"/>
                      <a:pt x="1848" y="1343"/>
                    </a:cubicBezTo>
                    <a:cubicBezTo>
                      <a:pt x="2155" y="1109"/>
                      <a:pt x="2479" y="902"/>
                      <a:pt x="2831" y="748"/>
                    </a:cubicBezTo>
                    <a:cubicBezTo>
                      <a:pt x="3191" y="604"/>
                      <a:pt x="3561" y="505"/>
                      <a:pt x="3948" y="460"/>
                    </a:cubicBezTo>
                    <a:cubicBezTo>
                      <a:pt x="4039" y="451"/>
                      <a:pt x="4138" y="451"/>
                      <a:pt x="4237" y="442"/>
                    </a:cubicBezTo>
                    <a:close/>
                    <a:moveTo>
                      <a:pt x="4381" y="0"/>
                    </a:moveTo>
                    <a:lnTo>
                      <a:pt x="4219" y="9"/>
                    </a:lnTo>
                    <a:cubicBezTo>
                      <a:pt x="4111" y="18"/>
                      <a:pt x="4003" y="18"/>
                      <a:pt x="3894" y="27"/>
                    </a:cubicBezTo>
                    <a:cubicBezTo>
                      <a:pt x="3471" y="81"/>
                      <a:pt x="3056" y="190"/>
                      <a:pt x="2668" y="352"/>
                    </a:cubicBezTo>
                    <a:cubicBezTo>
                      <a:pt x="2272" y="523"/>
                      <a:pt x="1911" y="748"/>
                      <a:pt x="1578" y="1019"/>
                    </a:cubicBezTo>
                    <a:cubicBezTo>
                      <a:pt x="1253" y="1289"/>
                      <a:pt x="965" y="1614"/>
                      <a:pt x="731" y="1965"/>
                    </a:cubicBezTo>
                    <a:cubicBezTo>
                      <a:pt x="496" y="2326"/>
                      <a:pt x="316" y="2713"/>
                      <a:pt x="190" y="3119"/>
                    </a:cubicBezTo>
                    <a:cubicBezTo>
                      <a:pt x="63" y="3534"/>
                      <a:pt x="9" y="3957"/>
                      <a:pt x="0" y="4381"/>
                    </a:cubicBezTo>
                    <a:cubicBezTo>
                      <a:pt x="0" y="6003"/>
                      <a:pt x="0" y="7626"/>
                      <a:pt x="9" y="9248"/>
                    </a:cubicBezTo>
                    <a:lnTo>
                      <a:pt x="54" y="14116"/>
                    </a:lnTo>
                    <a:lnTo>
                      <a:pt x="54" y="16550"/>
                    </a:lnTo>
                    <a:lnTo>
                      <a:pt x="54" y="17154"/>
                    </a:lnTo>
                    <a:cubicBezTo>
                      <a:pt x="54" y="17253"/>
                      <a:pt x="54" y="17361"/>
                      <a:pt x="63" y="17469"/>
                    </a:cubicBezTo>
                    <a:cubicBezTo>
                      <a:pt x="63" y="17568"/>
                      <a:pt x="72" y="17676"/>
                      <a:pt x="81" y="17776"/>
                    </a:cubicBezTo>
                    <a:cubicBezTo>
                      <a:pt x="127" y="18190"/>
                      <a:pt x="217" y="18605"/>
                      <a:pt x="370" y="19002"/>
                    </a:cubicBezTo>
                    <a:cubicBezTo>
                      <a:pt x="676" y="19786"/>
                      <a:pt x="1226" y="20489"/>
                      <a:pt x="1947" y="20949"/>
                    </a:cubicBezTo>
                    <a:cubicBezTo>
                      <a:pt x="2299" y="21183"/>
                      <a:pt x="2696" y="21363"/>
                      <a:pt x="3092" y="21489"/>
                    </a:cubicBezTo>
                    <a:lnTo>
                      <a:pt x="4255" y="21859"/>
                    </a:lnTo>
                    <a:lnTo>
                      <a:pt x="8897" y="23310"/>
                    </a:lnTo>
                    <a:lnTo>
                      <a:pt x="9483" y="23490"/>
                    </a:lnTo>
                    <a:cubicBezTo>
                      <a:pt x="9672" y="23554"/>
                      <a:pt x="9862" y="23617"/>
                      <a:pt x="10078" y="23671"/>
                    </a:cubicBezTo>
                    <a:cubicBezTo>
                      <a:pt x="10418" y="23761"/>
                      <a:pt x="10777" y="23801"/>
                      <a:pt x="11133" y="23801"/>
                    </a:cubicBezTo>
                    <a:cubicBezTo>
                      <a:pt x="11202" y="23801"/>
                      <a:pt x="11271" y="23800"/>
                      <a:pt x="11340" y="23797"/>
                    </a:cubicBezTo>
                    <a:cubicBezTo>
                      <a:pt x="11764" y="23779"/>
                      <a:pt x="12187" y="23698"/>
                      <a:pt x="12593" y="23563"/>
                    </a:cubicBezTo>
                    <a:lnTo>
                      <a:pt x="13738" y="23157"/>
                    </a:lnTo>
                    <a:lnTo>
                      <a:pt x="18335" y="21552"/>
                    </a:lnTo>
                    <a:cubicBezTo>
                      <a:pt x="19137" y="21273"/>
                      <a:pt x="19858" y="20759"/>
                      <a:pt x="20372" y="20083"/>
                    </a:cubicBezTo>
                    <a:cubicBezTo>
                      <a:pt x="20895" y="19407"/>
                      <a:pt x="21210" y="18578"/>
                      <a:pt x="21273" y="17731"/>
                    </a:cubicBezTo>
                    <a:lnTo>
                      <a:pt x="21282" y="17406"/>
                    </a:lnTo>
                    <a:lnTo>
                      <a:pt x="21282" y="17109"/>
                    </a:lnTo>
                    <a:lnTo>
                      <a:pt x="21291" y="16496"/>
                    </a:lnTo>
                    <a:lnTo>
                      <a:pt x="21291" y="15279"/>
                    </a:lnTo>
                    <a:lnTo>
                      <a:pt x="21309" y="12845"/>
                    </a:lnTo>
                    <a:lnTo>
                      <a:pt x="21327" y="7978"/>
                    </a:lnTo>
                    <a:lnTo>
                      <a:pt x="21345" y="5544"/>
                    </a:lnTo>
                    <a:cubicBezTo>
                      <a:pt x="21345" y="5138"/>
                      <a:pt x="21354" y="4742"/>
                      <a:pt x="21345" y="4327"/>
                    </a:cubicBezTo>
                    <a:cubicBezTo>
                      <a:pt x="21336" y="3894"/>
                      <a:pt x="21255" y="3471"/>
                      <a:pt x="21129" y="3056"/>
                    </a:cubicBezTo>
                    <a:cubicBezTo>
                      <a:pt x="20994" y="2650"/>
                      <a:pt x="20795" y="2263"/>
                      <a:pt x="20561" y="1911"/>
                    </a:cubicBezTo>
                    <a:cubicBezTo>
                      <a:pt x="20309" y="1551"/>
                      <a:pt x="20011" y="1244"/>
                      <a:pt x="19678" y="974"/>
                    </a:cubicBezTo>
                    <a:cubicBezTo>
                      <a:pt x="19344" y="694"/>
                      <a:pt x="18966" y="487"/>
                      <a:pt x="18569" y="325"/>
                    </a:cubicBezTo>
                    <a:cubicBezTo>
                      <a:pt x="18172" y="153"/>
                      <a:pt x="17749" y="72"/>
                      <a:pt x="17325" y="18"/>
                    </a:cubicBezTo>
                    <a:cubicBezTo>
                      <a:pt x="17109" y="5"/>
                      <a:pt x="16901" y="2"/>
                      <a:pt x="16698" y="2"/>
                    </a:cubicBezTo>
                    <a:cubicBezTo>
                      <a:pt x="16596" y="2"/>
                      <a:pt x="16494" y="3"/>
                      <a:pt x="16393" y="3"/>
                    </a:cubicBezTo>
                    <a:cubicBezTo>
                      <a:pt x="16292" y="3"/>
                      <a:pt x="16192" y="2"/>
                      <a:pt x="1609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83" name="Google Shape;483;p17"/>
            <p:cNvSpPr/>
            <p:nvPr/>
          </p:nvSpPr>
          <p:spPr>
            <a:xfrm rot="442426">
              <a:off x="8229710" y="-161880"/>
              <a:ext cx="102851" cy="551273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>
  <p:cSld name="CUSTOM_7"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0" name="Google Shape;540;p20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541" name="Google Shape;541;p20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20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20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20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20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20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20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20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20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20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20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20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20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20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20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20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20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20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20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20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20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20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3" name="Google Shape;563;p20"/>
          <p:cNvSpPr txBox="1">
            <a:spLocks noGrp="1"/>
          </p:cNvSpPr>
          <p:nvPr>
            <p:ph type="ctrTitle"/>
          </p:nvPr>
        </p:nvSpPr>
        <p:spPr>
          <a:xfrm>
            <a:off x="5272950" y="1633778"/>
            <a:ext cx="2451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564" name="Google Shape;564;p20"/>
          <p:cNvSpPr txBox="1">
            <a:spLocks noGrp="1"/>
          </p:cNvSpPr>
          <p:nvPr>
            <p:ph type="subTitle" idx="1"/>
          </p:nvPr>
        </p:nvSpPr>
        <p:spPr>
          <a:xfrm>
            <a:off x="5272950" y="1919436"/>
            <a:ext cx="2451300" cy="5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65" name="Google Shape;565;p20"/>
          <p:cNvSpPr txBox="1">
            <a:spLocks noGrp="1"/>
          </p:cNvSpPr>
          <p:nvPr>
            <p:ph type="subTitle" idx="2"/>
          </p:nvPr>
        </p:nvSpPr>
        <p:spPr>
          <a:xfrm>
            <a:off x="5272950" y="3770738"/>
            <a:ext cx="2451300" cy="5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66" name="Google Shape;566;p20"/>
          <p:cNvSpPr txBox="1">
            <a:spLocks noGrp="1"/>
          </p:cNvSpPr>
          <p:nvPr>
            <p:ph type="ctrTitle" idx="3"/>
          </p:nvPr>
        </p:nvSpPr>
        <p:spPr>
          <a:xfrm>
            <a:off x="5272950" y="3485698"/>
            <a:ext cx="2451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567" name="Google Shape;567;p20"/>
          <p:cNvSpPr txBox="1">
            <a:spLocks noGrp="1"/>
          </p:cNvSpPr>
          <p:nvPr>
            <p:ph type="ctrTitle" idx="4"/>
          </p:nvPr>
        </p:nvSpPr>
        <p:spPr>
          <a:xfrm>
            <a:off x="1419750" y="1633778"/>
            <a:ext cx="2451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568" name="Google Shape;568;p20"/>
          <p:cNvSpPr txBox="1">
            <a:spLocks noGrp="1"/>
          </p:cNvSpPr>
          <p:nvPr>
            <p:ph type="subTitle" idx="5"/>
          </p:nvPr>
        </p:nvSpPr>
        <p:spPr>
          <a:xfrm>
            <a:off x="1419750" y="1919436"/>
            <a:ext cx="2451300" cy="5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69" name="Google Shape;569;p20"/>
          <p:cNvSpPr txBox="1">
            <a:spLocks noGrp="1"/>
          </p:cNvSpPr>
          <p:nvPr>
            <p:ph type="subTitle" idx="6"/>
          </p:nvPr>
        </p:nvSpPr>
        <p:spPr>
          <a:xfrm>
            <a:off x="1419750" y="3770738"/>
            <a:ext cx="2451300" cy="5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70" name="Google Shape;570;p20"/>
          <p:cNvSpPr txBox="1">
            <a:spLocks noGrp="1"/>
          </p:cNvSpPr>
          <p:nvPr>
            <p:ph type="ctrTitle" idx="7"/>
          </p:nvPr>
        </p:nvSpPr>
        <p:spPr>
          <a:xfrm>
            <a:off x="1419750" y="3485698"/>
            <a:ext cx="2451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571" name="Google Shape;571;p20"/>
          <p:cNvSpPr txBox="1">
            <a:spLocks noGrp="1"/>
          </p:cNvSpPr>
          <p:nvPr>
            <p:ph type="title" idx="8"/>
          </p:nvPr>
        </p:nvSpPr>
        <p:spPr>
          <a:xfrm>
            <a:off x="720000" y="540000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ive columns">
  <p:cSld name="CUSTOM_9"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Google Shape;622;p22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623" name="Google Shape;623;p22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22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22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22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22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22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22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22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22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22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22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22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22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22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22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22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22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22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22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22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22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22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5" name="Google Shape;645;p22"/>
          <p:cNvSpPr txBox="1">
            <a:spLocks noGrp="1"/>
          </p:cNvSpPr>
          <p:nvPr>
            <p:ph type="ctrTitle"/>
          </p:nvPr>
        </p:nvSpPr>
        <p:spPr>
          <a:xfrm>
            <a:off x="3443850" y="1786175"/>
            <a:ext cx="2256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646" name="Google Shape;646;p22"/>
          <p:cNvSpPr txBox="1">
            <a:spLocks noGrp="1"/>
          </p:cNvSpPr>
          <p:nvPr>
            <p:ph type="subTitle" idx="1"/>
          </p:nvPr>
        </p:nvSpPr>
        <p:spPr>
          <a:xfrm>
            <a:off x="3443845" y="2057896"/>
            <a:ext cx="2256300" cy="5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47" name="Google Shape;647;p22"/>
          <p:cNvSpPr txBox="1">
            <a:spLocks noGrp="1"/>
          </p:cNvSpPr>
          <p:nvPr>
            <p:ph type="subTitle" idx="2"/>
          </p:nvPr>
        </p:nvSpPr>
        <p:spPr>
          <a:xfrm>
            <a:off x="4759920" y="3694544"/>
            <a:ext cx="2256300" cy="5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48" name="Google Shape;648;p22"/>
          <p:cNvSpPr txBox="1">
            <a:spLocks noGrp="1"/>
          </p:cNvSpPr>
          <p:nvPr>
            <p:ph type="ctrTitle" idx="3"/>
          </p:nvPr>
        </p:nvSpPr>
        <p:spPr>
          <a:xfrm>
            <a:off x="4759920" y="3409503"/>
            <a:ext cx="2256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649" name="Google Shape;649;p22"/>
          <p:cNvSpPr txBox="1">
            <a:spLocks noGrp="1"/>
          </p:cNvSpPr>
          <p:nvPr>
            <p:ph type="ctrTitle" idx="4"/>
          </p:nvPr>
        </p:nvSpPr>
        <p:spPr>
          <a:xfrm>
            <a:off x="811705" y="1786175"/>
            <a:ext cx="2256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650" name="Google Shape;650;p22"/>
          <p:cNvSpPr txBox="1">
            <a:spLocks noGrp="1"/>
          </p:cNvSpPr>
          <p:nvPr>
            <p:ph type="subTitle" idx="5"/>
          </p:nvPr>
        </p:nvSpPr>
        <p:spPr>
          <a:xfrm>
            <a:off x="811705" y="2057896"/>
            <a:ext cx="2256300" cy="5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51" name="Google Shape;651;p22"/>
          <p:cNvSpPr txBox="1">
            <a:spLocks noGrp="1"/>
          </p:cNvSpPr>
          <p:nvPr>
            <p:ph type="subTitle" idx="6"/>
          </p:nvPr>
        </p:nvSpPr>
        <p:spPr>
          <a:xfrm>
            <a:off x="2127778" y="3694544"/>
            <a:ext cx="2256300" cy="5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52" name="Google Shape;652;p22"/>
          <p:cNvSpPr txBox="1">
            <a:spLocks noGrp="1"/>
          </p:cNvSpPr>
          <p:nvPr>
            <p:ph type="ctrTitle" idx="7"/>
          </p:nvPr>
        </p:nvSpPr>
        <p:spPr>
          <a:xfrm>
            <a:off x="2127780" y="3409503"/>
            <a:ext cx="2256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653" name="Google Shape;653;p22"/>
          <p:cNvSpPr txBox="1">
            <a:spLocks noGrp="1"/>
          </p:cNvSpPr>
          <p:nvPr>
            <p:ph type="title" idx="8"/>
          </p:nvPr>
        </p:nvSpPr>
        <p:spPr>
          <a:xfrm>
            <a:off x="720000" y="540000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54" name="Google Shape;654;p22"/>
          <p:cNvSpPr txBox="1">
            <a:spLocks noGrp="1"/>
          </p:cNvSpPr>
          <p:nvPr>
            <p:ph type="ctrTitle" idx="9"/>
          </p:nvPr>
        </p:nvSpPr>
        <p:spPr>
          <a:xfrm>
            <a:off x="6075995" y="1786175"/>
            <a:ext cx="2256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655" name="Google Shape;655;p22"/>
          <p:cNvSpPr txBox="1">
            <a:spLocks noGrp="1"/>
          </p:cNvSpPr>
          <p:nvPr>
            <p:ph type="subTitle" idx="13"/>
          </p:nvPr>
        </p:nvSpPr>
        <p:spPr>
          <a:xfrm>
            <a:off x="6075995" y="2057896"/>
            <a:ext cx="2256300" cy="5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11"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9" name="Google Shape;709;p25"/>
          <p:cNvGrpSpPr/>
          <p:nvPr/>
        </p:nvGrpSpPr>
        <p:grpSpPr>
          <a:xfrm flipH="1"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710" name="Google Shape;710;p25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25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25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25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25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25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25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25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25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25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25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25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25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25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25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25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25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25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25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25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25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25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32" name="Google Shape;732;p25"/>
          <p:cNvSpPr txBox="1">
            <a:spLocks noGrp="1"/>
          </p:cNvSpPr>
          <p:nvPr>
            <p:ph type="ctrTitle"/>
          </p:nvPr>
        </p:nvSpPr>
        <p:spPr>
          <a:xfrm>
            <a:off x="988403" y="1297314"/>
            <a:ext cx="2451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733" name="Google Shape;733;p25"/>
          <p:cNvSpPr txBox="1">
            <a:spLocks noGrp="1"/>
          </p:cNvSpPr>
          <p:nvPr>
            <p:ph type="subTitle" idx="1"/>
          </p:nvPr>
        </p:nvSpPr>
        <p:spPr>
          <a:xfrm>
            <a:off x="988403" y="1579523"/>
            <a:ext cx="2451300" cy="5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34" name="Google Shape;734;p25"/>
          <p:cNvSpPr txBox="1">
            <a:spLocks noGrp="1"/>
          </p:cNvSpPr>
          <p:nvPr>
            <p:ph type="subTitle" idx="2"/>
          </p:nvPr>
        </p:nvSpPr>
        <p:spPr>
          <a:xfrm>
            <a:off x="988403" y="3577425"/>
            <a:ext cx="24513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35" name="Google Shape;735;p25"/>
          <p:cNvSpPr txBox="1">
            <a:spLocks noGrp="1"/>
          </p:cNvSpPr>
          <p:nvPr>
            <p:ph type="subTitle" idx="3"/>
          </p:nvPr>
        </p:nvSpPr>
        <p:spPr>
          <a:xfrm>
            <a:off x="988403" y="2596068"/>
            <a:ext cx="2451300" cy="5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36" name="Google Shape;736;p25"/>
          <p:cNvSpPr txBox="1">
            <a:spLocks noGrp="1"/>
          </p:cNvSpPr>
          <p:nvPr>
            <p:ph type="ctrTitle" idx="4"/>
          </p:nvPr>
        </p:nvSpPr>
        <p:spPr>
          <a:xfrm>
            <a:off x="988403" y="2304052"/>
            <a:ext cx="2451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737" name="Google Shape;737;p25"/>
          <p:cNvSpPr txBox="1">
            <a:spLocks noGrp="1"/>
          </p:cNvSpPr>
          <p:nvPr>
            <p:ph type="ctrTitle" idx="5"/>
          </p:nvPr>
        </p:nvSpPr>
        <p:spPr>
          <a:xfrm>
            <a:off x="988403" y="3289882"/>
            <a:ext cx="2451300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000"/>
              <a:buFont typeface="Permanent Marker"/>
              <a:buNone/>
              <a:defRPr sz="2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738" name="Google Shape;738;p25"/>
          <p:cNvSpPr txBox="1">
            <a:spLocks noGrp="1"/>
          </p:cNvSpPr>
          <p:nvPr>
            <p:ph type="title" idx="6"/>
          </p:nvPr>
        </p:nvSpPr>
        <p:spPr>
          <a:xfrm>
            <a:off x="720000" y="540000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tim"/>
              <a:buNone/>
              <a:defRPr sz="30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720000" y="1187100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●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lvl="1" indent="-330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○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lvl="2" indent="-330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■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lvl="3" indent="-330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●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lvl="4" indent="-330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○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lvl="5" indent="-330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■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lvl="6" indent="-330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●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lvl="7" indent="-330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○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lvl="8" indent="-3302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600"/>
              <a:buFont typeface="Muli"/>
              <a:buChar char="■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2" r:id="rId3"/>
    <p:sldLayoutId id="2147483658" r:id="rId4"/>
    <p:sldLayoutId id="2147483660" r:id="rId5"/>
    <p:sldLayoutId id="2147483663" r:id="rId6"/>
    <p:sldLayoutId id="2147483666" r:id="rId7"/>
    <p:sldLayoutId id="2147483668" r:id="rId8"/>
    <p:sldLayoutId id="2147483671" r:id="rId9"/>
    <p:sldLayoutId id="2147483675" r:id="rId10"/>
    <p:sldLayoutId id="2147483683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.mail.ru/public/2LeY/4r3dQD5Ya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EDB4E2A-74DB-24E6-C85A-16D1CDA9910F}"/>
              </a:ext>
            </a:extLst>
          </p:cNvPr>
          <p:cNvSpPr txBox="1"/>
          <p:nvPr/>
        </p:nvSpPr>
        <p:spPr>
          <a:xfrm>
            <a:off x="1353880" y="81532"/>
            <a:ext cx="7520762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Муниципальное общеобразовательное автономное учреждение средняя общеобразовательная школа №1  п. Новоорск  имени Героя Советского Союза Калачева А.В.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E073324-F5C6-7E1E-C0F3-8AA286FD5F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2577" y="1139346"/>
            <a:ext cx="4210493" cy="2864808"/>
          </a:xfrm>
          <a:prstGeom prst="rect">
            <a:avLst/>
          </a:prstGeom>
        </p:spPr>
      </p:pic>
      <p:sp>
        <p:nvSpPr>
          <p:cNvPr id="9" name="Заголовок 8">
            <a:extLst>
              <a:ext uri="{FF2B5EF4-FFF2-40B4-BE49-F238E27FC236}">
                <a16:creationId xmlns:a16="http://schemas.microsoft.com/office/drawing/2014/main" xmlns="" id="{D4DA1616-9169-6EA2-9346-753EF0EA86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2595" y="4004154"/>
            <a:ext cx="5168913" cy="943530"/>
          </a:xfrm>
        </p:spPr>
        <p:txBody>
          <a:bodyPr/>
          <a:lstStyle/>
          <a:p>
            <a:r>
              <a:rPr lang="ru-RU" sz="2800" dirty="0"/>
              <a:t>Консультация для молодых педагогов «Анализ урока»</a:t>
            </a:r>
            <a:br>
              <a:rPr lang="ru-RU" sz="2800" dirty="0"/>
            </a:br>
            <a:r>
              <a:rPr lang="ru-RU" sz="1400" dirty="0"/>
              <a:t>Новоорск, 2026 г.</a:t>
            </a:r>
          </a:p>
        </p:txBody>
      </p:sp>
      <p:sp>
        <p:nvSpPr>
          <p:cNvPr id="11" name="Подзаголовок 10">
            <a:extLst>
              <a:ext uri="{FF2B5EF4-FFF2-40B4-BE49-F238E27FC236}">
                <a16:creationId xmlns:a16="http://schemas.microsoft.com/office/drawing/2014/main" xmlns="" id="{F0989825-27A7-C190-9569-9E7B55C129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21208" y="543197"/>
            <a:ext cx="4440300" cy="357600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Региональная стажировочная площадка </a:t>
            </a:r>
          </a:p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«Школа молодого педагога»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1">
          <a:extLst>
            <a:ext uri="{FF2B5EF4-FFF2-40B4-BE49-F238E27FC236}">
              <a16:creationId xmlns:a16="http://schemas.microsoft.com/office/drawing/2014/main" xmlns="" id="{037909D1-85B1-7AE3-7D97-8406704D4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732;p64">
            <a:extLst>
              <a:ext uri="{FF2B5EF4-FFF2-40B4-BE49-F238E27FC236}">
                <a16:creationId xmlns:a16="http://schemas.microsoft.com/office/drawing/2014/main" xmlns="" id="{366A31C5-E892-9B2F-0F97-CDB5134162CC}"/>
              </a:ext>
            </a:extLst>
          </p:cNvPr>
          <p:cNvGrpSpPr/>
          <p:nvPr/>
        </p:nvGrpSpPr>
        <p:grpSpPr>
          <a:xfrm rot="474737">
            <a:off x="3828333" y="2479825"/>
            <a:ext cx="2049331" cy="585348"/>
            <a:chOff x="4345425" y="2175475"/>
            <a:chExt cx="800750" cy="176025"/>
          </a:xfrm>
        </p:grpSpPr>
        <p:sp>
          <p:nvSpPr>
            <p:cNvPr id="1733" name="Google Shape;1733;p64">
              <a:extLst>
                <a:ext uri="{FF2B5EF4-FFF2-40B4-BE49-F238E27FC236}">
                  <a16:creationId xmlns:a16="http://schemas.microsoft.com/office/drawing/2014/main" xmlns="" id="{F5623E47-A4E3-57F9-9BC9-04FB92D57D35}"/>
                </a:ext>
              </a:extLst>
            </p:cNvPr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64">
              <a:extLst>
                <a:ext uri="{FF2B5EF4-FFF2-40B4-BE49-F238E27FC236}">
                  <a16:creationId xmlns:a16="http://schemas.microsoft.com/office/drawing/2014/main" xmlns="" id="{2A1CB63A-E429-6B23-0E3E-B92B1DAE1CE4}"/>
                </a:ext>
              </a:extLst>
            </p:cNvPr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35" name="Google Shape;1735;p64">
            <a:extLst>
              <a:ext uri="{FF2B5EF4-FFF2-40B4-BE49-F238E27FC236}">
                <a16:creationId xmlns:a16="http://schemas.microsoft.com/office/drawing/2014/main" xmlns="" id="{1806148A-EABC-79F0-4F16-05AB31E412F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152584" y="2974859"/>
            <a:ext cx="4664538" cy="46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algn="l"/>
            <a:r>
              <a:rPr lang="ru-RU" i="1" dirty="0" smtClean="0"/>
              <a:t>Плюс:</a:t>
            </a:r>
            <a:r>
              <a:rPr lang="ru-RU" dirty="0" smtClean="0"/>
              <a:t> «Спокойный тон и поощрение за вопросы создали доброжелательную атмосферу — ученики не боялись ошибаться».</a:t>
            </a:r>
            <a:br>
              <a:rPr lang="ru-RU" dirty="0" smtClean="0"/>
            </a:br>
            <a:r>
              <a:rPr lang="ru-RU" i="1" dirty="0" smtClean="0"/>
              <a:t>Минус:</a:t>
            </a:r>
            <a:r>
              <a:rPr lang="ru-RU" dirty="0" smtClean="0"/>
              <a:t> «При ответе слабого ученика я сам подсказал решение, не дав ему подумать. Нужно давать больше времени на размышление».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/>
              <a:t/>
            </a:r>
            <a:br>
              <a:rPr lang="ru-RU" i="1" dirty="0"/>
            </a:br>
            <a:r>
              <a:rPr lang="ru-RU" dirty="0"/>
              <a:t/>
            </a:r>
            <a:br>
              <a:rPr lang="ru-RU" dirty="0"/>
            </a:b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36" name="Google Shape;1736;p64">
            <a:extLst>
              <a:ext uri="{FF2B5EF4-FFF2-40B4-BE49-F238E27FC236}">
                <a16:creationId xmlns:a16="http://schemas.microsoft.com/office/drawing/2014/main" xmlns="" id="{030292F4-C95A-60D2-EC2D-EA5AA6055CC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07229" y="630373"/>
            <a:ext cx="5736771" cy="230877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ru-RU" dirty="0"/>
              <a:t> </a:t>
            </a:r>
            <a:r>
              <a:rPr lang="ru-RU" b="1" dirty="0"/>
              <a:t>Вопросы для самопроверки: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1400" dirty="0" smtClean="0"/>
              <a:t>Какой стиль общения с классом преобладал (авторитарный, демократический, либеральный)?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1400" dirty="0" smtClean="0"/>
              <a:t>Насколько гибко я реагировал на неожиданные ситуации (вопросы учеников, технические сбои)?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1400" dirty="0" smtClean="0"/>
              <a:t>Использовал ли ИКТ и наглядность эффективно?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1400" dirty="0" smtClean="0"/>
              <a:t>Соблюдал ли нормы педагогической этики (тон, обращение, поддержка)?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1400" dirty="0" smtClean="0"/>
              <a:t>Контролировал ли темп урока и дисциплину без излишнего давления?</a:t>
            </a:r>
            <a:endParaRPr lang="ru-RU" sz="1400" dirty="0"/>
          </a:p>
        </p:txBody>
      </p:sp>
      <p:grpSp>
        <p:nvGrpSpPr>
          <p:cNvPr id="3" name="Google Shape;1737;p64">
            <a:extLst>
              <a:ext uri="{FF2B5EF4-FFF2-40B4-BE49-F238E27FC236}">
                <a16:creationId xmlns:a16="http://schemas.microsoft.com/office/drawing/2014/main" xmlns="" id="{A30BD237-CA97-5F04-D383-45EAA70CBEC3}"/>
              </a:ext>
            </a:extLst>
          </p:cNvPr>
          <p:cNvGrpSpPr/>
          <p:nvPr/>
        </p:nvGrpSpPr>
        <p:grpSpPr>
          <a:xfrm rot="-546322">
            <a:off x="897607" y="1747842"/>
            <a:ext cx="2817315" cy="2469552"/>
            <a:chOff x="2505075" y="4180600"/>
            <a:chExt cx="1092750" cy="957900"/>
          </a:xfrm>
        </p:grpSpPr>
        <p:sp>
          <p:nvSpPr>
            <p:cNvPr id="1738" name="Google Shape;1738;p64">
              <a:extLst>
                <a:ext uri="{FF2B5EF4-FFF2-40B4-BE49-F238E27FC236}">
                  <a16:creationId xmlns:a16="http://schemas.microsoft.com/office/drawing/2014/main" xmlns="" id="{9BADCE38-58EB-9DB1-8B08-2856A96246E1}"/>
                </a:ext>
              </a:extLst>
            </p:cNvPr>
            <p:cNvSpPr/>
            <p:nvPr/>
          </p:nvSpPr>
          <p:spPr>
            <a:xfrm>
              <a:off x="2612200" y="4898650"/>
              <a:ext cx="984100" cy="235275"/>
            </a:xfrm>
            <a:custGeom>
              <a:avLst/>
              <a:gdLst/>
              <a:ahLst/>
              <a:cxnLst/>
              <a:rect l="l" t="t" r="r" b="b"/>
              <a:pathLst>
                <a:path w="39364" h="9411" extrusionOk="0">
                  <a:moveTo>
                    <a:pt x="6166" y="0"/>
                  </a:moveTo>
                  <a:cubicBezTo>
                    <a:pt x="6141" y="0"/>
                    <a:pt x="5339" y="652"/>
                    <a:pt x="5339" y="652"/>
                  </a:cubicBezTo>
                  <a:cubicBezTo>
                    <a:pt x="4688" y="2882"/>
                    <a:pt x="2357" y="5965"/>
                    <a:pt x="1" y="6617"/>
                  </a:cubicBezTo>
                  <a:cubicBezTo>
                    <a:pt x="5966" y="7068"/>
                    <a:pt x="13259" y="8321"/>
                    <a:pt x="19224" y="8797"/>
                  </a:cubicBezTo>
                  <a:cubicBezTo>
                    <a:pt x="22532" y="9048"/>
                    <a:pt x="25841" y="9248"/>
                    <a:pt x="29149" y="9349"/>
                  </a:cubicBezTo>
                  <a:cubicBezTo>
                    <a:pt x="29759" y="9367"/>
                    <a:pt x="30670" y="9411"/>
                    <a:pt x="31701" y="9411"/>
                  </a:cubicBezTo>
                  <a:cubicBezTo>
                    <a:pt x="34944" y="9411"/>
                    <a:pt x="39363" y="8971"/>
                    <a:pt x="39249" y="5890"/>
                  </a:cubicBezTo>
                  <a:lnTo>
                    <a:pt x="39224" y="5890"/>
                  </a:lnTo>
                  <a:cubicBezTo>
                    <a:pt x="28021" y="4988"/>
                    <a:pt x="17069" y="2682"/>
                    <a:pt x="61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64">
              <a:extLst>
                <a:ext uri="{FF2B5EF4-FFF2-40B4-BE49-F238E27FC236}">
                  <a16:creationId xmlns:a16="http://schemas.microsoft.com/office/drawing/2014/main" xmlns="" id="{5251D280-B36A-CEBC-19AA-1EE04BA84DBE}"/>
                </a:ext>
              </a:extLst>
            </p:cNvPr>
            <p:cNvSpPr/>
            <p:nvPr/>
          </p:nvSpPr>
          <p:spPr>
            <a:xfrm>
              <a:off x="2607825" y="4893625"/>
              <a:ext cx="990000" cy="244875"/>
            </a:xfrm>
            <a:custGeom>
              <a:avLst/>
              <a:gdLst/>
              <a:ahLst/>
              <a:cxnLst/>
              <a:rect l="l" t="t" r="r" b="b"/>
              <a:pathLst>
                <a:path w="39600" h="9795" extrusionOk="0">
                  <a:moveTo>
                    <a:pt x="6379" y="398"/>
                  </a:moveTo>
                  <a:lnTo>
                    <a:pt x="6379" y="398"/>
                  </a:lnTo>
                  <a:cubicBezTo>
                    <a:pt x="9057" y="1067"/>
                    <a:pt x="11759" y="1687"/>
                    <a:pt x="14462" y="2306"/>
                  </a:cubicBezTo>
                  <a:cubicBezTo>
                    <a:pt x="17218" y="2908"/>
                    <a:pt x="19950" y="3509"/>
                    <a:pt x="22707" y="4011"/>
                  </a:cubicBezTo>
                  <a:cubicBezTo>
                    <a:pt x="28194" y="5008"/>
                    <a:pt x="33731" y="5807"/>
                    <a:pt x="39293" y="6235"/>
                  </a:cubicBezTo>
                  <a:lnTo>
                    <a:pt x="39293" y="6235"/>
                  </a:lnTo>
                  <a:cubicBezTo>
                    <a:pt x="39281" y="6246"/>
                    <a:pt x="39274" y="6252"/>
                    <a:pt x="39274" y="6266"/>
                  </a:cubicBezTo>
                  <a:lnTo>
                    <a:pt x="39274" y="6392"/>
                  </a:lnTo>
                  <a:cubicBezTo>
                    <a:pt x="39249" y="6492"/>
                    <a:pt x="39249" y="6592"/>
                    <a:pt x="39224" y="6692"/>
                  </a:cubicBezTo>
                  <a:cubicBezTo>
                    <a:pt x="39199" y="6893"/>
                    <a:pt x="39123" y="7068"/>
                    <a:pt x="39023" y="7269"/>
                  </a:cubicBezTo>
                  <a:cubicBezTo>
                    <a:pt x="38848" y="7620"/>
                    <a:pt x="38572" y="7920"/>
                    <a:pt x="38246" y="8171"/>
                  </a:cubicBezTo>
                  <a:cubicBezTo>
                    <a:pt x="37595" y="8647"/>
                    <a:pt x="36767" y="8898"/>
                    <a:pt x="35965" y="9073"/>
                  </a:cubicBezTo>
                  <a:cubicBezTo>
                    <a:pt x="34654" y="9352"/>
                    <a:pt x="33295" y="9441"/>
                    <a:pt x="31939" y="9441"/>
                  </a:cubicBezTo>
                  <a:cubicBezTo>
                    <a:pt x="31585" y="9441"/>
                    <a:pt x="31231" y="9435"/>
                    <a:pt x="30878" y="9424"/>
                  </a:cubicBezTo>
                  <a:cubicBezTo>
                    <a:pt x="29173" y="9374"/>
                    <a:pt x="27469" y="9324"/>
                    <a:pt x="25740" y="9224"/>
                  </a:cubicBezTo>
                  <a:lnTo>
                    <a:pt x="20627" y="8948"/>
                  </a:lnTo>
                  <a:cubicBezTo>
                    <a:pt x="18898" y="8873"/>
                    <a:pt x="17218" y="8697"/>
                    <a:pt x="15514" y="8497"/>
                  </a:cubicBezTo>
                  <a:cubicBezTo>
                    <a:pt x="13810" y="8296"/>
                    <a:pt x="12106" y="8071"/>
                    <a:pt x="10401" y="7845"/>
                  </a:cubicBezTo>
                  <a:cubicBezTo>
                    <a:pt x="7272" y="7405"/>
                    <a:pt x="4121" y="6986"/>
                    <a:pt x="969" y="6707"/>
                  </a:cubicBezTo>
                  <a:lnTo>
                    <a:pt x="969" y="6707"/>
                  </a:lnTo>
                  <a:cubicBezTo>
                    <a:pt x="1378" y="6510"/>
                    <a:pt x="1757" y="6260"/>
                    <a:pt x="2106" y="5991"/>
                  </a:cubicBezTo>
                  <a:cubicBezTo>
                    <a:pt x="2657" y="5565"/>
                    <a:pt x="3158" y="5088"/>
                    <a:pt x="3609" y="4537"/>
                  </a:cubicBezTo>
                  <a:cubicBezTo>
                    <a:pt x="4061" y="4011"/>
                    <a:pt x="4487" y="3434"/>
                    <a:pt x="4837" y="2833"/>
                  </a:cubicBezTo>
                  <a:cubicBezTo>
                    <a:pt x="5181" y="2245"/>
                    <a:pt x="5476" y="1633"/>
                    <a:pt x="5676" y="973"/>
                  </a:cubicBezTo>
                  <a:lnTo>
                    <a:pt x="5676" y="973"/>
                  </a:lnTo>
                  <a:lnTo>
                    <a:pt x="6379" y="398"/>
                  </a:lnTo>
                  <a:close/>
                  <a:moveTo>
                    <a:pt x="6366" y="1"/>
                  </a:moveTo>
                  <a:cubicBezTo>
                    <a:pt x="6316" y="1"/>
                    <a:pt x="6266" y="1"/>
                    <a:pt x="6216" y="51"/>
                  </a:cubicBezTo>
                  <a:lnTo>
                    <a:pt x="6191" y="51"/>
                  </a:lnTo>
                  <a:lnTo>
                    <a:pt x="5389" y="727"/>
                  </a:lnTo>
                  <a:cubicBezTo>
                    <a:pt x="5364" y="752"/>
                    <a:pt x="5339" y="778"/>
                    <a:pt x="5339" y="803"/>
                  </a:cubicBezTo>
                  <a:cubicBezTo>
                    <a:pt x="5138" y="1454"/>
                    <a:pt x="4863" y="2081"/>
                    <a:pt x="4512" y="2657"/>
                  </a:cubicBezTo>
                  <a:cubicBezTo>
                    <a:pt x="4186" y="3234"/>
                    <a:pt x="3785" y="3785"/>
                    <a:pt x="3334" y="4311"/>
                  </a:cubicBezTo>
                  <a:cubicBezTo>
                    <a:pt x="2908" y="4838"/>
                    <a:pt x="2431" y="5314"/>
                    <a:pt x="1880" y="5715"/>
                  </a:cubicBezTo>
                  <a:cubicBezTo>
                    <a:pt x="1354" y="6116"/>
                    <a:pt x="777" y="6467"/>
                    <a:pt x="126" y="6642"/>
                  </a:cubicBezTo>
                  <a:cubicBezTo>
                    <a:pt x="76" y="6667"/>
                    <a:pt x="25" y="6742"/>
                    <a:pt x="0" y="6793"/>
                  </a:cubicBezTo>
                  <a:cubicBezTo>
                    <a:pt x="0" y="6893"/>
                    <a:pt x="76" y="6993"/>
                    <a:pt x="176" y="6993"/>
                  </a:cubicBezTo>
                  <a:cubicBezTo>
                    <a:pt x="3584" y="7244"/>
                    <a:pt x="6968" y="7720"/>
                    <a:pt x="10376" y="8121"/>
                  </a:cubicBezTo>
                  <a:cubicBezTo>
                    <a:pt x="12081" y="8321"/>
                    <a:pt x="13785" y="8547"/>
                    <a:pt x="15489" y="8722"/>
                  </a:cubicBezTo>
                  <a:cubicBezTo>
                    <a:pt x="17193" y="8923"/>
                    <a:pt x="18898" y="9048"/>
                    <a:pt x="20602" y="9224"/>
                  </a:cubicBezTo>
                  <a:cubicBezTo>
                    <a:pt x="24011" y="9550"/>
                    <a:pt x="27444" y="9675"/>
                    <a:pt x="30878" y="9775"/>
                  </a:cubicBezTo>
                  <a:cubicBezTo>
                    <a:pt x="31276" y="9787"/>
                    <a:pt x="31675" y="9794"/>
                    <a:pt x="32075" y="9794"/>
                  </a:cubicBezTo>
                  <a:cubicBezTo>
                    <a:pt x="33389" y="9794"/>
                    <a:pt x="34715" y="9712"/>
                    <a:pt x="36041" y="9424"/>
                  </a:cubicBezTo>
                  <a:cubicBezTo>
                    <a:pt x="36868" y="9249"/>
                    <a:pt x="37720" y="8973"/>
                    <a:pt x="38447" y="8422"/>
                  </a:cubicBezTo>
                  <a:cubicBezTo>
                    <a:pt x="38823" y="8171"/>
                    <a:pt x="39123" y="7820"/>
                    <a:pt x="39324" y="7394"/>
                  </a:cubicBezTo>
                  <a:cubicBezTo>
                    <a:pt x="39424" y="7194"/>
                    <a:pt x="39499" y="6968"/>
                    <a:pt x="39549" y="6768"/>
                  </a:cubicBezTo>
                  <a:cubicBezTo>
                    <a:pt x="39575" y="6642"/>
                    <a:pt x="39575" y="6542"/>
                    <a:pt x="39600" y="6417"/>
                  </a:cubicBezTo>
                  <a:cubicBezTo>
                    <a:pt x="39600" y="6341"/>
                    <a:pt x="39600" y="6316"/>
                    <a:pt x="39600" y="6241"/>
                  </a:cubicBezTo>
                  <a:cubicBezTo>
                    <a:pt x="39600" y="6141"/>
                    <a:pt x="39575" y="6041"/>
                    <a:pt x="39549" y="5966"/>
                  </a:cubicBezTo>
                  <a:cubicBezTo>
                    <a:pt x="39514" y="5948"/>
                    <a:pt x="39479" y="5930"/>
                    <a:pt x="39443" y="5930"/>
                  </a:cubicBezTo>
                  <a:cubicBezTo>
                    <a:pt x="39428" y="5930"/>
                    <a:pt x="39414" y="5933"/>
                    <a:pt x="39399" y="5940"/>
                  </a:cubicBezTo>
                  <a:cubicBezTo>
                    <a:pt x="33835" y="5464"/>
                    <a:pt x="28296" y="4637"/>
                    <a:pt x="22782" y="3610"/>
                  </a:cubicBezTo>
                  <a:cubicBezTo>
                    <a:pt x="20026" y="3083"/>
                    <a:pt x="17294" y="2532"/>
                    <a:pt x="14562" y="1930"/>
                  </a:cubicBezTo>
                  <a:cubicBezTo>
                    <a:pt x="11830" y="1329"/>
                    <a:pt x="9098" y="677"/>
                    <a:pt x="63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64">
              <a:extLst>
                <a:ext uri="{FF2B5EF4-FFF2-40B4-BE49-F238E27FC236}">
                  <a16:creationId xmlns:a16="http://schemas.microsoft.com/office/drawing/2014/main" xmlns="" id="{1C5D92C4-29BE-BDBF-FA21-BD29B766068B}"/>
                </a:ext>
              </a:extLst>
            </p:cNvPr>
            <p:cNvSpPr/>
            <p:nvPr/>
          </p:nvSpPr>
          <p:spPr>
            <a:xfrm>
              <a:off x="2508825" y="4184975"/>
              <a:ext cx="1038875" cy="879225"/>
            </a:xfrm>
            <a:custGeom>
              <a:avLst/>
              <a:gdLst/>
              <a:ahLst/>
              <a:cxnLst/>
              <a:rect l="l" t="t" r="r" b="b"/>
              <a:pathLst>
                <a:path w="41555" h="35169" extrusionOk="0">
                  <a:moveTo>
                    <a:pt x="40702" y="1"/>
                  </a:moveTo>
                  <a:cubicBezTo>
                    <a:pt x="27143" y="126"/>
                    <a:pt x="13660" y="652"/>
                    <a:pt x="101" y="1078"/>
                  </a:cubicBezTo>
                  <a:cubicBezTo>
                    <a:pt x="76" y="1078"/>
                    <a:pt x="51" y="1078"/>
                    <a:pt x="25" y="1053"/>
                  </a:cubicBezTo>
                  <a:lnTo>
                    <a:pt x="0" y="1078"/>
                  </a:lnTo>
                  <a:cubicBezTo>
                    <a:pt x="51" y="1103"/>
                    <a:pt x="101" y="1153"/>
                    <a:pt x="101" y="1254"/>
                  </a:cubicBezTo>
                  <a:cubicBezTo>
                    <a:pt x="752" y="7845"/>
                    <a:pt x="577" y="14612"/>
                    <a:pt x="802" y="21254"/>
                  </a:cubicBezTo>
                  <a:cubicBezTo>
                    <a:pt x="903" y="24537"/>
                    <a:pt x="878" y="27870"/>
                    <a:pt x="1103" y="31154"/>
                  </a:cubicBezTo>
                  <a:cubicBezTo>
                    <a:pt x="1236" y="33346"/>
                    <a:pt x="2622" y="35168"/>
                    <a:pt x="4511" y="35168"/>
                  </a:cubicBezTo>
                  <a:cubicBezTo>
                    <a:pt x="5127" y="35168"/>
                    <a:pt x="5795" y="34975"/>
                    <a:pt x="6492" y="34537"/>
                  </a:cubicBezTo>
                  <a:cubicBezTo>
                    <a:pt x="7995" y="33585"/>
                    <a:pt x="8772" y="31780"/>
                    <a:pt x="9324" y="30151"/>
                  </a:cubicBezTo>
                  <a:cubicBezTo>
                    <a:pt x="9374" y="30051"/>
                    <a:pt x="9399" y="29926"/>
                    <a:pt x="9474" y="29926"/>
                  </a:cubicBezTo>
                  <a:cubicBezTo>
                    <a:pt x="9491" y="29859"/>
                    <a:pt x="9563" y="29836"/>
                    <a:pt x="9654" y="29836"/>
                  </a:cubicBezTo>
                  <a:cubicBezTo>
                    <a:pt x="9700" y="29836"/>
                    <a:pt x="9750" y="29842"/>
                    <a:pt x="9800" y="29850"/>
                  </a:cubicBezTo>
                  <a:cubicBezTo>
                    <a:pt x="20376" y="31454"/>
                    <a:pt x="30878" y="33284"/>
                    <a:pt x="41555" y="34236"/>
                  </a:cubicBezTo>
                  <a:cubicBezTo>
                    <a:pt x="41128" y="31880"/>
                    <a:pt x="41304" y="29525"/>
                    <a:pt x="41404" y="27144"/>
                  </a:cubicBezTo>
                  <a:cubicBezTo>
                    <a:pt x="41479" y="24186"/>
                    <a:pt x="41529" y="21229"/>
                    <a:pt x="41504" y="18246"/>
                  </a:cubicBezTo>
                  <a:cubicBezTo>
                    <a:pt x="41454" y="12156"/>
                    <a:pt x="40928" y="6091"/>
                    <a:pt x="407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64">
              <a:extLst>
                <a:ext uri="{FF2B5EF4-FFF2-40B4-BE49-F238E27FC236}">
                  <a16:creationId xmlns:a16="http://schemas.microsoft.com/office/drawing/2014/main" xmlns="" id="{70AE4BDC-409C-7331-B774-8CC765AFCF0A}"/>
                </a:ext>
              </a:extLst>
            </p:cNvPr>
            <p:cNvSpPr/>
            <p:nvPr/>
          </p:nvSpPr>
          <p:spPr>
            <a:xfrm>
              <a:off x="2505075" y="4180600"/>
              <a:ext cx="1047650" cy="887125"/>
            </a:xfrm>
            <a:custGeom>
              <a:avLst/>
              <a:gdLst/>
              <a:ahLst/>
              <a:cxnLst/>
              <a:rect l="l" t="t" r="r" b="b"/>
              <a:pathLst>
                <a:path w="41906" h="35485" extrusionOk="0">
                  <a:moveTo>
                    <a:pt x="40684" y="377"/>
                  </a:moveTo>
                  <a:cubicBezTo>
                    <a:pt x="40913" y="6408"/>
                    <a:pt x="41430" y="12415"/>
                    <a:pt x="41504" y="18421"/>
                  </a:cubicBezTo>
                  <a:cubicBezTo>
                    <a:pt x="41504" y="21103"/>
                    <a:pt x="41479" y="23760"/>
                    <a:pt x="41404" y="26416"/>
                  </a:cubicBezTo>
                  <a:cubicBezTo>
                    <a:pt x="41379" y="27745"/>
                    <a:pt x="41304" y="29098"/>
                    <a:pt x="41278" y="30426"/>
                  </a:cubicBezTo>
                  <a:cubicBezTo>
                    <a:pt x="41255" y="31690"/>
                    <a:pt x="41299" y="32976"/>
                    <a:pt x="41497" y="34241"/>
                  </a:cubicBezTo>
                  <a:lnTo>
                    <a:pt x="41497" y="34241"/>
                  </a:lnTo>
                  <a:cubicBezTo>
                    <a:pt x="36203" y="33742"/>
                    <a:pt x="30909" y="33048"/>
                    <a:pt x="25639" y="32256"/>
                  </a:cubicBezTo>
                  <a:lnTo>
                    <a:pt x="17619" y="31103"/>
                  </a:lnTo>
                  <a:cubicBezTo>
                    <a:pt x="16291" y="30903"/>
                    <a:pt x="14963" y="30677"/>
                    <a:pt x="13609" y="30476"/>
                  </a:cubicBezTo>
                  <a:lnTo>
                    <a:pt x="11604" y="30151"/>
                  </a:lnTo>
                  <a:lnTo>
                    <a:pt x="10627" y="30000"/>
                  </a:lnTo>
                  <a:lnTo>
                    <a:pt x="10125" y="29925"/>
                  </a:lnTo>
                  <a:cubicBezTo>
                    <a:pt x="10025" y="29925"/>
                    <a:pt x="9950" y="29900"/>
                    <a:pt x="9850" y="29900"/>
                  </a:cubicBezTo>
                  <a:lnTo>
                    <a:pt x="9699" y="29900"/>
                  </a:lnTo>
                  <a:cubicBezTo>
                    <a:pt x="9647" y="29918"/>
                    <a:pt x="9582" y="29947"/>
                    <a:pt x="9539" y="29998"/>
                  </a:cubicBezTo>
                  <a:lnTo>
                    <a:pt x="9539" y="29998"/>
                  </a:lnTo>
                  <a:cubicBezTo>
                    <a:pt x="9500" y="30015"/>
                    <a:pt x="9463" y="30036"/>
                    <a:pt x="9449" y="30050"/>
                  </a:cubicBezTo>
                  <a:cubicBezTo>
                    <a:pt x="9424" y="30101"/>
                    <a:pt x="9424" y="30151"/>
                    <a:pt x="9399" y="30176"/>
                  </a:cubicBezTo>
                  <a:lnTo>
                    <a:pt x="9348" y="30326"/>
                  </a:lnTo>
                  <a:lnTo>
                    <a:pt x="9223" y="30652"/>
                  </a:lnTo>
                  <a:cubicBezTo>
                    <a:pt x="9148" y="30877"/>
                    <a:pt x="9073" y="31078"/>
                    <a:pt x="8998" y="31278"/>
                  </a:cubicBezTo>
                  <a:cubicBezTo>
                    <a:pt x="8822" y="31705"/>
                    <a:pt x="8622" y="32106"/>
                    <a:pt x="8421" y="32507"/>
                  </a:cubicBezTo>
                  <a:cubicBezTo>
                    <a:pt x="7970" y="33284"/>
                    <a:pt x="7419" y="34010"/>
                    <a:pt x="6692" y="34512"/>
                  </a:cubicBezTo>
                  <a:cubicBezTo>
                    <a:pt x="6087" y="34908"/>
                    <a:pt x="5377" y="35200"/>
                    <a:pt x="4651" y="35200"/>
                  </a:cubicBezTo>
                  <a:cubicBezTo>
                    <a:pt x="4504" y="35200"/>
                    <a:pt x="4358" y="35188"/>
                    <a:pt x="4211" y="35163"/>
                  </a:cubicBezTo>
                  <a:cubicBezTo>
                    <a:pt x="3358" y="35013"/>
                    <a:pt x="2632" y="34436"/>
                    <a:pt x="2155" y="33685"/>
                  </a:cubicBezTo>
                  <a:cubicBezTo>
                    <a:pt x="1679" y="32958"/>
                    <a:pt x="1454" y="32080"/>
                    <a:pt x="1404" y="31203"/>
                  </a:cubicBezTo>
                  <a:cubicBezTo>
                    <a:pt x="1353" y="30276"/>
                    <a:pt x="1303" y="29374"/>
                    <a:pt x="1278" y="28471"/>
                  </a:cubicBezTo>
                  <a:cubicBezTo>
                    <a:pt x="1203" y="26667"/>
                    <a:pt x="1203" y="24837"/>
                    <a:pt x="1153" y="23033"/>
                  </a:cubicBezTo>
                  <a:cubicBezTo>
                    <a:pt x="1028" y="19374"/>
                    <a:pt x="1003" y="15765"/>
                    <a:pt x="952" y="12105"/>
                  </a:cubicBezTo>
                  <a:cubicBezTo>
                    <a:pt x="927" y="10301"/>
                    <a:pt x="877" y="8471"/>
                    <a:pt x="802" y="6667"/>
                  </a:cubicBezTo>
                  <a:cubicBezTo>
                    <a:pt x="752" y="5740"/>
                    <a:pt x="702" y="4837"/>
                    <a:pt x="652" y="3935"/>
                  </a:cubicBezTo>
                  <a:lnTo>
                    <a:pt x="551" y="2557"/>
                  </a:lnTo>
                  <a:lnTo>
                    <a:pt x="476" y="1880"/>
                  </a:lnTo>
                  <a:lnTo>
                    <a:pt x="451" y="1529"/>
                  </a:lnTo>
                  <a:cubicBezTo>
                    <a:pt x="451" y="1496"/>
                    <a:pt x="451" y="1474"/>
                    <a:pt x="444" y="1434"/>
                  </a:cubicBezTo>
                  <a:lnTo>
                    <a:pt x="444" y="1434"/>
                  </a:lnTo>
                  <a:lnTo>
                    <a:pt x="476" y="1429"/>
                  </a:lnTo>
                  <a:lnTo>
                    <a:pt x="802" y="1429"/>
                  </a:lnTo>
                  <a:lnTo>
                    <a:pt x="1429" y="1404"/>
                  </a:lnTo>
                  <a:lnTo>
                    <a:pt x="2707" y="1354"/>
                  </a:lnTo>
                  <a:lnTo>
                    <a:pt x="5263" y="1278"/>
                  </a:lnTo>
                  <a:lnTo>
                    <a:pt x="10351" y="1128"/>
                  </a:lnTo>
                  <a:lnTo>
                    <a:pt x="20526" y="802"/>
                  </a:lnTo>
                  <a:cubicBezTo>
                    <a:pt x="27237" y="628"/>
                    <a:pt x="33972" y="430"/>
                    <a:pt x="40684" y="377"/>
                  </a:cubicBezTo>
                  <a:close/>
                  <a:moveTo>
                    <a:pt x="40852" y="0"/>
                  </a:moveTo>
                  <a:cubicBezTo>
                    <a:pt x="34060" y="50"/>
                    <a:pt x="27293" y="176"/>
                    <a:pt x="20501" y="401"/>
                  </a:cubicBezTo>
                  <a:lnTo>
                    <a:pt x="251" y="1078"/>
                  </a:lnTo>
                  <a:lnTo>
                    <a:pt x="25" y="1078"/>
                  </a:lnTo>
                  <a:lnTo>
                    <a:pt x="0" y="1153"/>
                  </a:lnTo>
                  <a:lnTo>
                    <a:pt x="0" y="1178"/>
                  </a:lnTo>
                  <a:lnTo>
                    <a:pt x="75" y="1429"/>
                  </a:lnTo>
                  <a:lnTo>
                    <a:pt x="276" y="3960"/>
                  </a:lnTo>
                  <a:cubicBezTo>
                    <a:pt x="351" y="4862"/>
                    <a:pt x="401" y="5765"/>
                    <a:pt x="426" y="6667"/>
                  </a:cubicBezTo>
                  <a:cubicBezTo>
                    <a:pt x="526" y="8496"/>
                    <a:pt x="551" y="10301"/>
                    <a:pt x="602" y="12131"/>
                  </a:cubicBezTo>
                  <a:cubicBezTo>
                    <a:pt x="652" y="15765"/>
                    <a:pt x="702" y="19399"/>
                    <a:pt x="802" y="23033"/>
                  </a:cubicBezTo>
                  <a:cubicBezTo>
                    <a:pt x="852" y="24837"/>
                    <a:pt x="877" y="26667"/>
                    <a:pt x="927" y="28497"/>
                  </a:cubicBezTo>
                  <a:cubicBezTo>
                    <a:pt x="978" y="29399"/>
                    <a:pt x="1003" y="30301"/>
                    <a:pt x="1078" y="31203"/>
                  </a:cubicBezTo>
                  <a:cubicBezTo>
                    <a:pt x="1128" y="32131"/>
                    <a:pt x="1379" y="33083"/>
                    <a:pt x="1905" y="33860"/>
                  </a:cubicBezTo>
                  <a:cubicBezTo>
                    <a:pt x="2406" y="34662"/>
                    <a:pt x="3208" y="35314"/>
                    <a:pt x="4160" y="35439"/>
                  </a:cubicBezTo>
                  <a:cubicBezTo>
                    <a:pt x="4334" y="35470"/>
                    <a:pt x="4506" y="35485"/>
                    <a:pt x="4677" y="35485"/>
                  </a:cubicBezTo>
                  <a:cubicBezTo>
                    <a:pt x="5469" y="35485"/>
                    <a:pt x="6223" y="35170"/>
                    <a:pt x="6842" y="34737"/>
                  </a:cubicBezTo>
                  <a:cubicBezTo>
                    <a:pt x="7619" y="34211"/>
                    <a:pt x="8196" y="33434"/>
                    <a:pt x="8647" y="32632"/>
                  </a:cubicBezTo>
                  <a:cubicBezTo>
                    <a:pt x="8872" y="32231"/>
                    <a:pt x="9048" y="31805"/>
                    <a:pt x="9223" y="31379"/>
                  </a:cubicBezTo>
                  <a:cubicBezTo>
                    <a:pt x="9298" y="31178"/>
                    <a:pt x="9399" y="30953"/>
                    <a:pt x="9474" y="30727"/>
                  </a:cubicBezTo>
                  <a:lnTo>
                    <a:pt x="9574" y="30426"/>
                  </a:lnTo>
                  <a:lnTo>
                    <a:pt x="9624" y="30251"/>
                  </a:lnTo>
                  <a:cubicBezTo>
                    <a:pt x="9647" y="30228"/>
                    <a:pt x="9649" y="30226"/>
                    <a:pt x="9649" y="30206"/>
                  </a:cubicBezTo>
                  <a:lnTo>
                    <a:pt x="9649" y="30206"/>
                  </a:lnTo>
                  <a:lnTo>
                    <a:pt x="9749" y="30126"/>
                  </a:lnTo>
                  <a:lnTo>
                    <a:pt x="9749" y="30126"/>
                  </a:lnTo>
                  <a:cubicBezTo>
                    <a:pt x="9741" y="30142"/>
                    <a:pt x="9741" y="30148"/>
                    <a:pt x="9748" y="30148"/>
                  </a:cubicBezTo>
                  <a:cubicBezTo>
                    <a:pt x="9761" y="30148"/>
                    <a:pt x="9800" y="30126"/>
                    <a:pt x="9850" y="30126"/>
                  </a:cubicBezTo>
                  <a:cubicBezTo>
                    <a:pt x="9900" y="30151"/>
                    <a:pt x="10000" y="30151"/>
                    <a:pt x="10075" y="30176"/>
                  </a:cubicBezTo>
                  <a:lnTo>
                    <a:pt x="10577" y="30251"/>
                  </a:lnTo>
                  <a:lnTo>
                    <a:pt x="11579" y="30401"/>
                  </a:lnTo>
                  <a:lnTo>
                    <a:pt x="13584" y="30702"/>
                  </a:lnTo>
                  <a:cubicBezTo>
                    <a:pt x="14912" y="30903"/>
                    <a:pt x="16266" y="31103"/>
                    <a:pt x="17594" y="31329"/>
                  </a:cubicBezTo>
                  <a:cubicBezTo>
                    <a:pt x="20251" y="31755"/>
                    <a:pt x="22907" y="32206"/>
                    <a:pt x="25589" y="32607"/>
                  </a:cubicBezTo>
                  <a:cubicBezTo>
                    <a:pt x="30928" y="33384"/>
                    <a:pt x="36291" y="34111"/>
                    <a:pt x="41679" y="34587"/>
                  </a:cubicBezTo>
                  <a:lnTo>
                    <a:pt x="41905" y="34612"/>
                  </a:lnTo>
                  <a:lnTo>
                    <a:pt x="41905" y="34612"/>
                  </a:lnTo>
                  <a:lnTo>
                    <a:pt x="41855" y="34386"/>
                  </a:lnTo>
                  <a:cubicBezTo>
                    <a:pt x="41404" y="31780"/>
                    <a:pt x="41679" y="29098"/>
                    <a:pt x="41730" y="26441"/>
                  </a:cubicBezTo>
                  <a:cubicBezTo>
                    <a:pt x="41805" y="23760"/>
                    <a:pt x="41830" y="21103"/>
                    <a:pt x="41805" y="18421"/>
                  </a:cubicBezTo>
                  <a:cubicBezTo>
                    <a:pt x="41780" y="12331"/>
                    <a:pt x="41278" y="6266"/>
                    <a:pt x="41053" y="176"/>
                  </a:cubicBezTo>
                  <a:lnTo>
                    <a:pt x="4102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64">
              <a:extLst>
                <a:ext uri="{FF2B5EF4-FFF2-40B4-BE49-F238E27FC236}">
                  <a16:creationId xmlns:a16="http://schemas.microsoft.com/office/drawing/2014/main" xmlns="" id="{4E8994D5-03E1-6469-F310-1B9BB6623D5D}"/>
                </a:ext>
              </a:extLst>
            </p:cNvPr>
            <p:cNvSpPr/>
            <p:nvPr/>
          </p:nvSpPr>
          <p:spPr>
            <a:xfrm>
              <a:off x="2849050" y="4283900"/>
              <a:ext cx="614675" cy="48350"/>
            </a:xfrm>
            <a:custGeom>
              <a:avLst/>
              <a:gdLst/>
              <a:ahLst/>
              <a:cxnLst/>
              <a:rect l="l" t="t" r="r" b="b"/>
              <a:pathLst>
                <a:path w="24587" h="1934" extrusionOk="0">
                  <a:moveTo>
                    <a:pt x="24207" y="1"/>
                  </a:moveTo>
                  <a:cubicBezTo>
                    <a:pt x="24192" y="1"/>
                    <a:pt x="24177" y="2"/>
                    <a:pt x="24161" y="3"/>
                  </a:cubicBezTo>
                  <a:cubicBezTo>
                    <a:pt x="16166" y="805"/>
                    <a:pt x="8221" y="1407"/>
                    <a:pt x="201" y="1633"/>
                  </a:cubicBezTo>
                  <a:cubicBezTo>
                    <a:pt x="1" y="1658"/>
                    <a:pt x="1" y="1933"/>
                    <a:pt x="201" y="1933"/>
                  </a:cubicBezTo>
                  <a:cubicBezTo>
                    <a:pt x="8171" y="1708"/>
                    <a:pt x="16216" y="1357"/>
                    <a:pt x="24161" y="630"/>
                  </a:cubicBezTo>
                  <a:cubicBezTo>
                    <a:pt x="24571" y="606"/>
                    <a:pt x="24587" y="1"/>
                    <a:pt x="24207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43" name="Google Shape;1743;p64">
            <a:extLst>
              <a:ext uri="{FF2B5EF4-FFF2-40B4-BE49-F238E27FC236}">
                <a16:creationId xmlns:a16="http://schemas.microsoft.com/office/drawing/2014/main" xmlns="" id="{1F62B8B6-8412-3750-8E7C-BEDC64DBFB8C}"/>
              </a:ext>
            </a:extLst>
          </p:cNvPr>
          <p:cNvSpPr txBox="1"/>
          <p:nvPr/>
        </p:nvSpPr>
        <p:spPr>
          <a:xfrm rot="-545911">
            <a:off x="1338950" y="2604708"/>
            <a:ext cx="2359490" cy="707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ru-RU" sz="3000" b="1" dirty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Этап </a:t>
            </a:r>
            <a:r>
              <a:rPr lang="ru-RU" sz="30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5: </a:t>
            </a:r>
            <a:r>
              <a:rPr lang="ru-RU" sz="24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Анализ своей деятельности</a:t>
            </a:r>
          </a:p>
          <a:p>
            <a:pPr lvl="0" algn="ctr"/>
            <a:endParaRPr lang="ru-RU" sz="2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grpSp>
        <p:nvGrpSpPr>
          <p:cNvPr id="4" name="Google Shape;1744;p64">
            <a:extLst>
              <a:ext uri="{FF2B5EF4-FFF2-40B4-BE49-F238E27FC236}">
                <a16:creationId xmlns:a16="http://schemas.microsoft.com/office/drawing/2014/main" xmlns="" id="{09164A72-3B61-882E-43E8-B7568EE54922}"/>
              </a:ext>
            </a:extLst>
          </p:cNvPr>
          <p:cNvGrpSpPr/>
          <p:nvPr/>
        </p:nvGrpSpPr>
        <p:grpSpPr>
          <a:xfrm rot="-974667">
            <a:off x="1176576" y="2211403"/>
            <a:ext cx="503546" cy="1101252"/>
            <a:chOff x="5870175" y="1498275"/>
            <a:chExt cx="364450" cy="797050"/>
          </a:xfrm>
        </p:grpSpPr>
        <p:sp>
          <p:nvSpPr>
            <p:cNvPr id="1745" name="Google Shape;1745;p64">
              <a:extLst>
                <a:ext uri="{FF2B5EF4-FFF2-40B4-BE49-F238E27FC236}">
                  <a16:creationId xmlns:a16="http://schemas.microsoft.com/office/drawing/2014/main" xmlns="" id="{5E376453-7732-7A26-9E0B-82BEEA7BBDB2}"/>
                </a:ext>
              </a:extLst>
            </p:cNvPr>
            <p:cNvSpPr/>
            <p:nvPr/>
          </p:nvSpPr>
          <p:spPr>
            <a:xfrm>
              <a:off x="5870175" y="2109075"/>
              <a:ext cx="219475" cy="186250"/>
            </a:xfrm>
            <a:custGeom>
              <a:avLst/>
              <a:gdLst/>
              <a:ahLst/>
              <a:cxnLst/>
              <a:rect l="l" t="t" r="r" b="b"/>
              <a:pathLst>
                <a:path w="8779" h="7450" extrusionOk="0">
                  <a:moveTo>
                    <a:pt x="6020" y="1496"/>
                  </a:moveTo>
                  <a:cubicBezTo>
                    <a:pt x="6600" y="2107"/>
                    <a:pt x="7195" y="2719"/>
                    <a:pt x="7807" y="3314"/>
                  </a:cubicBezTo>
                  <a:cubicBezTo>
                    <a:pt x="7775" y="3361"/>
                    <a:pt x="7760" y="3440"/>
                    <a:pt x="7744" y="3502"/>
                  </a:cubicBezTo>
                  <a:cubicBezTo>
                    <a:pt x="7164" y="2938"/>
                    <a:pt x="6568" y="2405"/>
                    <a:pt x="5988" y="1856"/>
                  </a:cubicBezTo>
                  <a:cubicBezTo>
                    <a:pt x="6004" y="1731"/>
                    <a:pt x="6004" y="1606"/>
                    <a:pt x="6020" y="1496"/>
                  </a:cubicBezTo>
                  <a:close/>
                  <a:moveTo>
                    <a:pt x="1568" y="697"/>
                  </a:moveTo>
                  <a:cubicBezTo>
                    <a:pt x="2744" y="1104"/>
                    <a:pt x="4029" y="1292"/>
                    <a:pt x="5252" y="1480"/>
                  </a:cubicBezTo>
                  <a:lnTo>
                    <a:pt x="5267" y="1480"/>
                  </a:lnTo>
                  <a:cubicBezTo>
                    <a:pt x="5048" y="2421"/>
                    <a:pt x="4891" y="3346"/>
                    <a:pt x="4875" y="4317"/>
                  </a:cubicBezTo>
                  <a:cubicBezTo>
                    <a:pt x="4186" y="4098"/>
                    <a:pt x="3449" y="3988"/>
                    <a:pt x="2744" y="3816"/>
                  </a:cubicBezTo>
                  <a:cubicBezTo>
                    <a:pt x="2227" y="3690"/>
                    <a:pt x="1694" y="3581"/>
                    <a:pt x="1176" y="3487"/>
                  </a:cubicBezTo>
                  <a:cubicBezTo>
                    <a:pt x="1302" y="2954"/>
                    <a:pt x="1317" y="2389"/>
                    <a:pt x="1427" y="1841"/>
                  </a:cubicBezTo>
                  <a:cubicBezTo>
                    <a:pt x="1490" y="1465"/>
                    <a:pt x="1537" y="1088"/>
                    <a:pt x="1568" y="697"/>
                  </a:cubicBezTo>
                  <a:close/>
                  <a:moveTo>
                    <a:pt x="5957" y="2013"/>
                  </a:moveTo>
                  <a:cubicBezTo>
                    <a:pt x="6521" y="2562"/>
                    <a:pt x="7086" y="3126"/>
                    <a:pt x="7665" y="3675"/>
                  </a:cubicBezTo>
                  <a:cubicBezTo>
                    <a:pt x="7540" y="4067"/>
                    <a:pt x="7493" y="4474"/>
                    <a:pt x="7399" y="4850"/>
                  </a:cubicBezTo>
                  <a:cubicBezTo>
                    <a:pt x="7164" y="4599"/>
                    <a:pt x="6913" y="4349"/>
                    <a:pt x="6662" y="4082"/>
                  </a:cubicBezTo>
                  <a:cubicBezTo>
                    <a:pt x="6380" y="3769"/>
                    <a:pt x="6098" y="3455"/>
                    <a:pt x="5816" y="3142"/>
                  </a:cubicBezTo>
                  <a:cubicBezTo>
                    <a:pt x="5863" y="2766"/>
                    <a:pt x="5910" y="2389"/>
                    <a:pt x="5957" y="2013"/>
                  </a:cubicBezTo>
                  <a:close/>
                  <a:moveTo>
                    <a:pt x="5785" y="3424"/>
                  </a:moveTo>
                  <a:cubicBezTo>
                    <a:pt x="6239" y="4035"/>
                    <a:pt x="6741" y="4662"/>
                    <a:pt x="7336" y="5179"/>
                  </a:cubicBezTo>
                  <a:cubicBezTo>
                    <a:pt x="7274" y="5446"/>
                    <a:pt x="7211" y="5728"/>
                    <a:pt x="7148" y="5994"/>
                  </a:cubicBezTo>
                  <a:cubicBezTo>
                    <a:pt x="6741" y="5462"/>
                    <a:pt x="6192" y="4960"/>
                    <a:pt x="5644" y="4521"/>
                  </a:cubicBezTo>
                  <a:cubicBezTo>
                    <a:pt x="5706" y="4161"/>
                    <a:pt x="5738" y="3784"/>
                    <a:pt x="5785" y="3424"/>
                  </a:cubicBezTo>
                  <a:close/>
                  <a:moveTo>
                    <a:pt x="1020" y="4082"/>
                  </a:moveTo>
                  <a:lnTo>
                    <a:pt x="1020" y="4082"/>
                  </a:lnTo>
                  <a:cubicBezTo>
                    <a:pt x="1505" y="4302"/>
                    <a:pt x="2038" y="4490"/>
                    <a:pt x="2603" y="4662"/>
                  </a:cubicBezTo>
                  <a:cubicBezTo>
                    <a:pt x="2869" y="4976"/>
                    <a:pt x="3261" y="5273"/>
                    <a:pt x="3559" y="5556"/>
                  </a:cubicBezTo>
                  <a:cubicBezTo>
                    <a:pt x="3825" y="5791"/>
                    <a:pt x="4076" y="6057"/>
                    <a:pt x="4343" y="6292"/>
                  </a:cubicBezTo>
                  <a:cubicBezTo>
                    <a:pt x="3825" y="6183"/>
                    <a:pt x="3308" y="6057"/>
                    <a:pt x="2791" y="5947"/>
                  </a:cubicBezTo>
                  <a:cubicBezTo>
                    <a:pt x="2634" y="5571"/>
                    <a:pt x="2242" y="5195"/>
                    <a:pt x="1929" y="4897"/>
                  </a:cubicBezTo>
                  <a:cubicBezTo>
                    <a:pt x="1631" y="4615"/>
                    <a:pt x="1349" y="4333"/>
                    <a:pt x="1020" y="4082"/>
                  </a:cubicBezTo>
                  <a:close/>
                  <a:moveTo>
                    <a:pt x="3167" y="4819"/>
                  </a:moveTo>
                  <a:lnTo>
                    <a:pt x="3167" y="4819"/>
                  </a:lnTo>
                  <a:cubicBezTo>
                    <a:pt x="3622" y="4929"/>
                    <a:pt x="4060" y="5007"/>
                    <a:pt x="4499" y="5070"/>
                  </a:cubicBezTo>
                  <a:cubicBezTo>
                    <a:pt x="4985" y="5587"/>
                    <a:pt x="5487" y="6120"/>
                    <a:pt x="6004" y="6637"/>
                  </a:cubicBezTo>
                  <a:cubicBezTo>
                    <a:pt x="5612" y="6559"/>
                    <a:pt x="5220" y="6480"/>
                    <a:pt x="4828" y="6402"/>
                  </a:cubicBezTo>
                  <a:cubicBezTo>
                    <a:pt x="4578" y="6089"/>
                    <a:pt x="4217" y="5806"/>
                    <a:pt x="3919" y="5524"/>
                  </a:cubicBezTo>
                  <a:cubicBezTo>
                    <a:pt x="3669" y="5305"/>
                    <a:pt x="3433" y="5054"/>
                    <a:pt x="3167" y="4819"/>
                  </a:cubicBezTo>
                  <a:close/>
                  <a:moveTo>
                    <a:pt x="5612" y="4709"/>
                  </a:moveTo>
                  <a:cubicBezTo>
                    <a:pt x="6161" y="5242"/>
                    <a:pt x="6615" y="5791"/>
                    <a:pt x="7070" y="6339"/>
                  </a:cubicBezTo>
                  <a:cubicBezTo>
                    <a:pt x="7039" y="6512"/>
                    <a:pt x="7007" y="6684"/>
                    <a:pt x="6976" y="6857"/>
                  </a:cubicBezTo>
                  <a:cubicBezTo>
                    <a:pt x="6835" y="6825"/>
                    <a:pt x="6694" y="6794"/>
                    <a:pt x="6553" y="6763"/>
                  </a:cubicBezTo>
                  <a:cubicBezTo>
                    <a:pt x="6035" y="6183"/>
                    <a:pt x="5455" y="5650"/>
                    <a:pt x="4875" y="5101"/>
                  </a:cubicBezTo>
                  <a:cubicBezTo>
                    <a:pt x="4922" y="5101"/>
                    <a:pt x="4970" y="5117"/>
                    <a:pt x="5001" y="5117"/>
                  </a:cubicBezTo>
                  <a:cubicBezTo>
                    <a:pt x="5064" y="5117"/>
                    <a:pt x="5111" y="5101"/>
                    <a:pt x="5158" y="5101"/>
                  </a:cubicBezTo>
                  <a:cubicBezTo>
                    <a:pt x="5203" y="5112"/>
                    <a:pt x="5249" y="5118"/>
                    <a:pt x="5293" y="5118"/>
                  </a:cubicBezTo>
                  <a:cubicBezTo>
                    <a:pt x="5434" y="5118"/>
                    <a:pt x="5557" y="5060"/>
                    <a:pt x="5581" y="4929"/>
                  </a:cubicBezTo>
                  <a:cubicBezTo>
                    <a:pt x="5596" y="4866"/>
                    <a:pt x="5612" y="4788"/>
                    <a:pt x="5612" y="4709"/>
                  </a:cubicBezTo>
                  <a:close/>
                  <a:moveTo>
                    <a:pt x="1519" y="0"/>
                  </a:moveTo>
                  <a:cubicBezTo>
                    <a:pt x="1470" y="0"/>
                    <a:pt x="1429" y="11"/>
                    <a:pt x="1396" y="23"/>
                  </a:cubicBezTo>
                  <a:cubicBezTo>
                    <a:pt x="1356" y="13"/>
                    <a:pt x="1315" y="7"/>
                    <a:pt x="1275" y="7"/>
                  </a:cubicBezTo>
                  <a:cubicBezTo>
                    <a:pt x="1189" y="7"/>
                    <a:pt x="1109" y="32"/>
                    <a:pt x="1067" y="85"/>
                  </a:cubicBezTo>
                  <a:cubicBezTo>
                    <a:pt x="346" y="994"/>
                    <a:pt x="1" y="2374"/>
                    <a:pt x="173" y="3502"/>
                  </a:cubicBezTo>
                  <a:cubicBezTo>
                    <a:pt x="189" y="3628"/>
                    <a:pt x="252" y="3706"/>
                    <a:pt x="346" y="3769"/>
                  </a:cubicBezTo>
                  <a:cubicBezTo>
                    <a:pt x="252" y="3816"/>
                    <a:pt x="189" y="3894"/>
                    <a:pt x="220" y="4004"/>
                  </a:cubicBezTo>
                  <a:cubicBezTo>
                    <a:pt x="440" y="4443"/>
                    <a:pt x="847" y="4850"/>
                    <a:pt x="1223" y="5242"/>
                  </a:cubicBezTo>
                  <a:cubicBezTo>
                    <a:pt x="1458" y="5493"/>
                    <a:pt x="1741" y="5806"/>
                    <a:pt x="2054" y="6026"/>
                  </a:cubicBezTo>
                  <a:cubicBezTo>
                    <a:pt x="2023" y="6120"/>
                    <a:pt x="2070" y="6230"/>
                    <a:pt x="2227" y="6292"/>
                  </a:cubicBezTo>
                  <a:cubicBezTo>
                    <a:pt x="3684" y="6825"/>
                    <a:pt x="5487" y="7342"/>
                    <a:pt x="7039" y="7437"/>
                  </a:cubicBezTo>
                  <a:cubicBezTo>
                    <a:pt x="7086" y="7437"/>
                    <a:pt x="7133" y="7437"/>
                    <a:pt x="7180" y="7421"/>
                  </a:cubicBezTo>
                  <a:cubicBezTo>
                    <a:pt x="7227" y="7439"/>
                    <a:pt x="7277" y="7450"/>
                    <a:pt x="7324" y="7450"/>
                  </a:cubicBezTo>
                  <a:cubicBezTo>
                    <a:pt x="7401" y="7450"/>
                    <a:pt x="7470" y="7420"/>
                    <a:pt x="7509" y="7342"/>
                  </a:cubicBezTo>
                  <a:cubicBezTo>
                    <a:pt x="7807" y="6684"/>
                    <a:pt x="8010" y="6026"/>
                    <a:pt x="8167" y="5320"/>
                  </a:cubicBezTo>
                  <a:cubicBezTo>
                    <a:pt x="8292" y="4788"/>
                    <a:pt x="8481" y="4208"/>
                    <a:pt x="8465" y="3628"/>
                  </a:cubicBezTo>
                  <a:cubicBezTo>
                    <a:pt x="8653" y="3565"/>
                    <a:pt x="8778" y="3393"/>
                    <a:pt x="8622" y="3236"/>
                  </a:cubicBezTo>
                  <a:cubicBezTo>
                    <a:pt x="7744" y="2358"/>
                    <a:pt x="6819" y="1496"/>
                    <a:pt x="5863" y="681"/>
                  </a:cubicBezTo>
                  <a:cubicBezTo>
                    <a:pt x="5805" y="631"/>
                    <a:pt x="5738" y="610"/>
                    <a:pt x="5673" y="610"/>
                  </a:cubicBezTo>
                  <a:cubicBezTo>
                    <a:pt x="5596" y="610"/>
                    <a:pt x="5522" y="638"/>
                    <a:pt x="5471" y="681"/>
                  </a:cubicBezTo>
                  <a:cubicBezTo>
                    <a:pt x="5424" y="665"/>
                    <a:pt x="5361" y="650"/>
                    <a:pt x="5299" y="634"/>
                  </a:cubicBezTo>
                  <a:cubicBezTo>
                    <a:pt x="4060" y="461"/>
                    <a:pt x="2822" y="148"/>
                    <a:pt x="1584" y="7"/>
                  </a:cubicBezTo>
                  <a:cubicBezTo>
                    <a:pt x="1561" y="2"/>
                    <a:pt x="1539" y="0"/>
                    <a:pt x="1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64">
              <a:extLst>
                <a:ext uri="{FF2B5EF4-FFF2-40B4-BE49-F238E27FC236}">
                  <a16:creationId xmlns:a16="http://schemas.microsoft.com/office/drawing/2014/main" xmlns="" id="{4A0A7D99-0AC2-30AF-49D9-D5E6A3A8F41C}"/>
                </a:ext>
              </a:extLst>
            </p:cNvPr>
            <p:cNvSpPr/>
            <p:nvPr/>
          </p:nvSpPr>
          <p:spPr>
            <a:xfrm>
              <a:off x="5906500" y="1498275"/>
              <a:ext cx="328125" cy="569175"/>
            </a:xfrm>
            <a:custGeom>
              <a:avLst/>
              <a:gdLst/>
              <a:ahLst/>
              <a:cxnLst/>
              <a:rect l="l" t="t" r="r" b="b"/>
              <a:pathLst>
                <a:path w="13125" h="22767" extrusionOk="0">
                  <a:moveTo>
                    <a:pt x="9990" y="2777"/>
                  </a:moveTo>
                  <a:cubicBezTo>
                    <a:pt x="10131" y="2887"/>
                    <a:pt x="10288" y="2996"/>
                    <a:pt x="10413" y="3106"/>
                  </a:cubicBezTo>
                  <a:cubicBezTo>
                    <a:pt x="10946" y="3529"/>
                    <a:pt x="11526" y="3921"/>
                    <a:pt x="12122" y="4297"/>
                  </a:cubicBezTo>
                  <a:cubicBezTo>
                    <a:pt x="12028" y="4642"/>
                    <a:pt x="11965" y="4971"/>
                    <a:pt x="11887" y="5301"/>
                  </a:cubicBezTo>
                  <a:cubicBezTo>
                    <a:pt x="11260" y="4611"/>
                    <a:pt x="10554" y="3921"/>
                    <a:pt x="9927" y="3247"/>
                  </a:cubicBezTo>
                  <a:cubicBezTo>
                    <a:pt x="9943" y="3090"/>
                    <a:pt x="9974" y="2934"/>
                    <a:pt x="9990" y="2777"/>
                  </a:cubicBezTo>
                  <a:close/>
                  <a:moveTo>
                    <a:pt x="9880" y="3561"/>
                  </a:moveTo>
                  <a:cubicBezTo>
                    <a:pt x="10492" y="4297"/>
                    <a:pt x="11087" y="5081"/>
                    <a:pt x="11761" y="5786"/>
                  </a:cubicBezTo>
                  <a:cubicBezTo>
                    <a:pt x="11667" y="6241"/>
                    <a:pt x="11573" y="6696"/>
                    <a:pt x="11479" y="7134"/>
                  </a:cubicBezTo>
                  <a:cubicBezTo>
                    <a:pt x="11213" y="6821"/>
                    <a:pt x="10883" y="6507"/>
                    <a:pt x="10617" y="6194"/>
                  </a:cubicBezTo>
                  <a:cubicBezTo>
                    <a:pt x="10288" y="5802"/>
                    <a:pt x="9959" y="5410"/>
                    <a:pt x="9645" y="5018"/>
                  </a:cubicBezTo>
                  <a:cubicBezTo>
                    <a:pt x="9739" y="4532"/>
                    <a:pt x="9818" y="4047"/>
                    <a:pt x="9880" y="3561"/>
                  </a:cubicBezTo>
                  <a:close/>
                  <a:moveTo>
                    <a:pt x="9614" y="5222"/>
                  </a:moveTo>
                  <a:cubicBezTo>
                    <a:pt x="9896" y="5598"/>
                    <a:pt x="10194" y="5975"/>
                    <a:pt x="10492" y="6335"/>
                  </a:cubicBezTo>
                  <a:cubicBezTo>
                    <a:pt x="10789" y="6696"/>
                    <a:pt x="11072" y="7103"/>
                    <a:pt x="11416" y="7432"/>
                  </a:cubicBezTo>
                  <a:cubicBezTo>
                    <a:pt x="11322" y="7902"/>
                    <a:pt x="11228" y="8388"/>
                    <a:pt x="11134" y="8874"/>
                  </a:cubicBezTo>
                  <a:cubicBezTo>
                    <a:pt x="10789" y="8498"/>
                    <a:pt x="10398" y="8153"/>
                    <a:pt x="10068" y="7793"/>
                  </a:cubicBezTo>
                  <a:cubicBezTo>
                    <a:pt x="9802" y="7495"/>
                    <a:pt x="9535" y="7181"/>
                    <a:pt x="9269" y="6884"/>
                  </a:cubicBezTo>
                  <a:cubicBezTo>
                    <a:pt x="9394" y="6335"/>
                    <a:pt x="9504" y="5771"/>
                    <a:pt x="9614" y="5222"/>
                  </a:cubicBezTo>
                  <a:close/>
                  <a:moveTo>
                    <a:pt x="9206" y="7150"/>
                  </a:moveTo>
                  <a:cubicBezTo>
                    <a:pt x="9426" y="7432"/>
                    <a:pt x="9661" y="7699"/>
                    <a:pt x="9896" y="7965"/>
                  </a:cubicBezTo>
                  <a:cubicBezTo>
                    <a:pt x="10256" y="8388"/>
                    <a:pt x="10617" y="8827"/>
                    <a:pt x="11056" y="9203"/>
                  </a:cubicBezTo>
                  <a:cubicBezTo>
                    <a:pt x="10962" y="9736"/>
                    <a:pt x="10852" y="10254"/>
                    <a:pt x="10727" y="10771"/>
                  </a:cubicBezTo>
                  <a:cubicBezTo>
                    <a:pt x="10178" y="10097"/>
                    <a:pt x="9504" y="9439"/>
                    <a:pt x="8846" y="8796"/>
                  </a:cubicBezTo>
                  <a:cubicBezTo>
                    <a:pt x="8971" y="8247"/>
                    <a:pt x="9097" y="7699"/>
                    <a:pt x="9206" y="7150"/>
                  </a:cubicBezTo>
                  <a:close/>
                  <a:moveTo>
                    <a:pt x="8783" y="9062"/>
                  </a:moveTo>
                  <a:cubicBezTo>
                    <a:pt x="9379" y="9752"/>
                    <a:pt x="9974" y="10457"/>
                    <a:pt x="10664" y="11069"/>
                  </a:cubicBezTo>
                  <a:cubicBezTo>
                    <a:pt x="10570" y="11508"/>
                    <a:pt x="10460" y="11946"/>
                    <a:pt x="10335" y="12385"/>
                  </a:cubicBezTo>
                  <a:cubicBezTo>
                    <a:pt x="10037" y="12040"/>
                    <a:pt x="9692" y="11711"/>
                    <a:pt x="9410" y="11367"/>
                  </a:cubicBezTo>
                  <a:cubicBezTo>
                    <a:pt x="9097" y="10990"/>
                    <a:pt x="8799" y="10614"/>
                    <a:pt x="8517" y="10238"/>
                  </a:cubicBezTo>
                  <a:cubicBezTo>
                    <a:pt x="8611" y="9846"/>
                    <a:pt x="8689" y="9454"/>
                    <a:pt x="8783" y="9062"/>
                  </a:cubicBezTo>
                  <a:close/>
                  <a:moveTo>
                    <a:pt x="8454" y="10536"/>
                  </a:moveTo>
                  <a:cubicBezTo>
                    <a:pt x="8971" y="11272"/>
                    <a:pt x="9551" y="12072"/>
                    <a:pt x="10256" y="12699"/>
                  </a:cubicBezTo>
                  <a:cubicBezTo>
                    <a:pt x="10209" y="12871"/>
                    <a:pt x="10162" y="13044"/>
                    <a:pt x="10115" y="13232"/>
                  </a:cubicBezTo>
                  <a:cubicBezTo>
                    <a:pt x="10006" y="13561"/>
                    <a:pt x="9912" y="13874"/>
                    <a:pt x="9818" y="14204"/>
                  </a:cubicBezTo>
                  <a:cubicBezTo>
                    <a:pt x="9316" y="13545"/>
                    <a:pt x="8705" y="12903"/>
                    <a:pt x="8109" y="12260"/>
                  </a:cubicBezTo>
                  <a:cubicBezTo>
                    <a:pt x="8172" y="11962"/>
                    <a:pt x="8219" y="11664"/>
                    <a:pt x="8282" y="11367"/>
                  </a:cubicBezTo>
                  <a:cubicBezTo>
                    <a:pt x="8329" y="11084"/>
                    <a:pt x="8391" y="10818"/>
                    <a:pt x="8454" y="10536"/>
                  </a:cubicBezTo>
                  <a:close/>
                  <a:moveTo>
                    <a:pt x="8062" y="12479"/>
                  </a:moveTo>
                  <a:cubicBezTo>
                    <a:pt x="8595" y="13153"/>
                    <a:pt x="9128" y="13812"/>
                    <a:pt x="9755" y="14423"/>
                  </a:cubicBezTo>
                  <a:cubicBezTo>
                    <a:pt x="9598" y="14893"/>
                    <a:pt x="9457" y="15363"/>
                    <a:pt x="9316" y="15834"/>
                  </a:cubicBezTo>
                  <a:cubicBezTo>
                    <a:pt x="8971" y="15191"/>
                    <a:pt x="8376" y="14533"/>
                    <a:pt x="7796" y="13968"/>
                  </a:cubicBezTo>
                  <a:cubicBezTo>
                    <a:pt x="7890" y="13467"/>
                    <a:pt x="7968" y="12981"/>
                    <a:pt x="8062" y="12479"/>
                  </a:cubicBezTo>
                  <a:close/>
                  <a:moveTo>
                    <a:pt x="7749" y="14204"/>
                  </a:moveTo>
                  <a:cubicBezTo>
                    <a:pt x="7968" y="14439"/>
                    <a:pt x="8172" y="14674"/>
                    <a:pt x="8360" y="14909"/>
                  </a:cubicBezTo>
                  <a:cubicBezTo>
                    <a:pt x="8673" y="15316"/>
                    <a:pt x="8908" y="15740"/>
                    <a:pt x="9222" y="16147"/>
                  </a:cubicBezTo>
                  <a:cubicBezTo>
                    <a:pt x="9081" y="16633"/>
                    <a:pt x="8924" y="17135"/>
                    <a:pt x="8767" y="17636"/>
                  </a:cubicBezTo>
                  <a:cubicBezTo>
                    <a:pt x="8344" y="16978"/>
                    <a:pt x="7890" y="16335"/>
                    <a:pt x="7482" y="15661"/>
                  </a:cubicBezTo>
                  <a:cubicBezTo>
                    <a:pt x="7576" y="15175"/>
                    <a:pt x="7670" y="14689"/>
                    <a:pt x="7749" y="14204"/>
                  </a:cubicBezTo>
                  <a:close/>
                  <a:moveTo>
                    <a:pt x="7435" y="15881"/>
                  </a:moveTo>
                  <a:cubicBezTo>
                    <a:pt x="7827" y="16555"/>
                    <a:pt x="8219" y="17229"/>
                    <a:pt x="8705" y="17871"/>
                  </a:cubicBezTo>
                  <a:cubicBezTo>
                    <a:pt x="8595" y="18248"/>
                    <a:pt x="8485" y="18608"/>
                    <a:pt x="8391" y="18984"/>
                  </a:cubicBezTo>
                  <a:cubicBezTo>
                    <a:pt x="7984" y="18404"/>
                    <a:pt x="7545" y="17840"/>
                    <a:pt x="7153" y="17260"/>
                  </a:cubicBezTo>
                  <a:cubicBezTo>
                    <a:pt x="7263" y="16805"/>
                    <a:pt x="7357" y="16351"/>
                    <a:pt x="7435" y="15881"/>
                  </a:cubicBezTo>
                  <a:close/>
                  <a:moveTo>
                    <a:pt x="2341" y="708"/>
                  </a:moveTo>
                  <a:cubicBezTo>
                    <a:pt x="3595" y="1084"/>
                    <a:pt x="4896" y="1335"/>
                    <a:pt x="6165" y="1601"/>
                  </a:cubicBezTo>
                  <a:cubicBezTo>
                    <a:pt x="7167" y="1826"/>
                    <a:pt x="8153" y="2121"/>
                    <a:pt x="9153" y="2121"/>
                  </a:cubicBezTo>
                  <a:cubicBezTo>
                    <a:pt x="9202" y="2121"/>
                    <a:pt x="9251" y="2120"/>
                    <a:pt x="9300" y="2119"/>
                  </a:cubicBezTo>
                  <a:lnTo>
                    <a:pt x="9300" y="2119"/>
                  </a:lnTo>
                  <a:cubicBezTo>
                    <a:pt x="8689" y="4015"/>
                    <a:pt x="8297" y="6006"/>
                    <a:pt x="7937" y="7997"/>
                  </a:cubicBezTo>
                  <a:cubicBezTo>
                    <a:pt x="7905" y="8012"/>
                    <a:pt x="7874" y="8044"/>
                    <a:pt x="7921" y="8075"/>
                  </a:cubicBezTo>
                  <a:cubicBezTo>
                    <a:pt x="7921" y="8075"/>
                    <a:pt x="7921" y="8091"/>
                    <a:pt x="7921" y="8091"/>
                  </a:cubicBezTo>
                  <a:cubicBezTo>
                    <a:pt x="7717" y="9219"/>
                    <a:pt x="7513" y="10363"/>
                    <a:pt x="7278" y="11476"/>
                  </a:cubicBezTo>
                  <a:cubicBezTo>
                    <a:pt x="6714" y="14188"/>
                    <a:pt x="5899" y="16962"/>
                    <a:pt x="5727" y="19752"/>
                  </a:cubicBezTo>
                  <a:cubicBezTo>
                    <a:pt x="5710" y="19746"/>
                    <a:pt x="5692" y="19742"/>
                    <a:pt x="5676" y="19742"/>
                  </a:cubicBezTo>
                  <a:cubicBezTo>
                    <a:pt x="5615" y="19742"/>
                    <a:pt x="5568" y="19785"/>
                    <a:pt x="5617" y="19846"/>
                  </a:cubicBezTo>
                  <a:cubicBezTo>
                    <a:pt x="5648" y="19878"/>
                    <a:pt x="5680" y="19925"/>
                    <a:pt x="5727" y="19972"/>
                  </a:cubicBezTo>
                  <a:cubicBezTo>
                    <a:pt x="5711" y="20034"/>
                    <a:pt x="5711" y="20097"/>
                    <a:pt x="5711" y="20160"/>
                  </a:cubicBezTo>
                  <a:cubicBezTo>
                    <a:pt x="4990" y="19862"/>
                    <a:pt x="4128" y="19799"/>
                    <a:pt x="3360" y="19627"/>
                  </a:cubicBezTo>
                  <a:cubicBezTo>
                    <a:pt x="2482" y="19423"/>
                    <a:pt x="1620" y="19204"/>
                    <a:pt x="742" y="19047"/>
                  </a:cubicBezTo>
                  <a:cubicBezTo>
                    <a:pt x="1463" y="15975"/>
                    <a:pt x="1557" y="12746"/>
                    <a:pt x="1792" y="9580"/>
                  </a:cubicBezTo>
                  <a:cubicBezTo>
                    <a:pt x="2027" y="6633"/>
                    <a:pt x="2247" y="3670"/>
                    <a:pt x="2341" y="708"/>
                  </a:cubicBezTo>
                  <a:close/>
                  <a:moveTo>
                    <a:pt x="7059" y="17621"/>
                  </a:moveTo>
                  <a:cubicBezTo>
                    <a:pt x="7419" y="18216"/>
                    <a:pt x="7811" y="18827"/>
                    <a:pt x="8282" y="19376"/>
                  </a:cubicBezTo>
                  <a:cubicBezTo>
                    <a:pt x="8203" y="19674"/>
                    <a:pt x="8109" y="19956"/>
                    <a:pt x="8046" y="20254"/>
                  </a:cubicBezTo>
                  <a:cubicBezTo>
                    <a:pt x="7811" y="20019"/>
                    <a:pt x="7592" y="19784"/>
                    <a:pt x="7388" y="19548"/>
                  </a:cubicBezTo>
                  <a:cubicBezTo>
                    <a:pt x="7169" y="19282"/>
                    <a:pt x="6949" y="19031"/>
                    <a:pt x="6761" y="18765"/>
                  </a:cubicBezTo>
                  <a:cubicBezTo>
                    <a:pt x="6871" y="18389"/>
                    <a:pt x="6965" y="17997"/>
                    <a:pt x="7059" y="17621"/>
                  </a:cubicBezTo>
                  <a:close/>
                  <a:moveTo>
                    <a:pt x="601" y="19392"/>
                  </a:moveTo>
                  <a:cubicBezTo>
                    <a:pt x="1024" y="19580"/>
                    <a:pt x="1432" y="19721"/>
                    <a:pt x="1855" y="19862"/>
                  </a:cubicBezTo>
                  <a:cubicBezTo>
                    <a:pt x="2074" y="20175"/>
                    <a:pt x="2310" y="20473"/>
                    <a:pt x="2592" y="20755"/>
                  </a:cubicBezTo>
                  <a:cubicBezTo>
                    <a:pt x="2843" y="21022"/>
                    <a:pt x="3125" y="21351"/>
                    <a:pt x="3469" y="21570"/>
                  </a:cubicBezTo>
                  <a:cubicBezTo>
                    <a:pt x="3046" y="21508"/>
                    <a:pt x="2639" y="21461"/>
                    <a:pt x="2231" y="21382"/>
                  </a:cubicBezTo>
                  <a:cubicBezTo>
                    <a:pt x="2090" y="21053"/>
                    <a:pt x="1714" y="20708"/>
                    <a:pt x="1495" y="20426"/>
                  </a:cubicBezTo>
                  <a:cubicBezTo>
                    <a:pt x="1212" y="20081"/>
                    <a:pt x="915" y="19737"/>
                    <a:pt x="601" y="19392"/>
                  </a:cubicBezTo>
                  <a:close/>
                  <a:moveTo>
                    <a:pt x="2247" y="19972"/>
                  </a:moveTo>
                  <a:lnTo>
                    <a:pt x="2247" y="19972"/>
                  </a:lnTo>
                  <a:cubicBezTo>
                    <a:pt x="2529" y="20050"/>
                    <a:pt x="2795" y="20128"/>
                    <a:pt x="3078" y="20191"/>
                  </a:cubicBezTo>
                  <a:cubicBezTo>
                    <a:pt x="3375" y="20505"/>
                    <a:pt x="3689" y="20818"/>
                    <a:pt x="3971" y="21147"/>
                  </a:cubicBezTo>
                  <a:cubicBezTo>
                    <a:pt x="4143" y="21335"/>
                    <a:pt x="4300" y="21523"/>
                    <a:pt x="4457" y="21712"/>
                  </a:cubicBezTo>
                  <a:cubicBezTo>
                    <a:pt x="4253" y="21680"/>
                    <a:pt x="4049" y="21649"/>
                    <a:pt x="3846" y="21618"/>
                  </a:cubicBezTo>
                  <a:cubicBezTo>
                    <a:pt x="3846" y="21602"/>
                    <a:pt x="3846" y="21586"/>
                    <a:pt x="3830" y="21555"/>
                  </a:cubicBezTo>
                  <a:cubicBezTo>
                    <a:pt x="3564" y="21210"/>
                    <a:pt x="3109" y="20928"/>
                    <a:pt x="2795" y="20599"/>
                  </a:cubicBezTo>
                  <a:cubicBezTo>
                    <a:pt x="2592" y="20395"/>
                    <a:pt x="2419" y="20191"/>
                    <a:pt x="2247" y="19972"/>
                  </a:cubicBezTo>
                  <a:close/>
                  <a:moveTo>
                    <a:pt x="6683" y="19016"/>
                  </a:moveTo>
                  <a:cubicBezTo>
                    <a:pt x="7043" y="19564"/>
                    <a:pt x="7466" y="20113"/>
                    <a:pt x="7952" y="20567"/>
                  </a:cubicBezTo>
                  <a:cubicBezTo>
                    <a:pt x="7843" y="21006"/>
                    <a:pt x="7749" y="21429"/>
                    <a:pt x="7655" y="21868"/>
                  </a:cubicBezTo>
                  <a:cubicBezTo>
                    <a:pt x="7451" y="21618"/>
                    <a:pt x="7231" y="21382"/>
                    <a:pt x="7028" y="21147"/>
                  </a:cubicBezTo>
                  <a:cubicBezTo>
                    <a:pt x="6777" y="20849"/>
                    <a:pt x="6510" y="20567"/>
                    <a:pt x="6244" y="20270"/>
                  </a:cubicBezTo>
                  <a:cubicBezTo>
                    <a:pt x="6416" y="19862"/>
                    <a:pt x="6557" y="19439"/>
                    <a:pt x="6683" y="19016"/>
                  </a:cubicBezTo>
                  <a:close/>
                  <a:moveTo>
                    <a:pt x="3391" y="20270"/>
                  </a:moveTo>
                  <a:cubicBezTo>
                    <a:pt x="3877" y="20379"/>
                    <a:pt x="4394" y="20505"/>
                    <a:pt x="4896" y="20567"/>
                  </a:cubicBezTo>
                  <a:cubicBezTo>
                    <a:pt x="5162" y="20881"/>
                    <a:pt x="5429" y="21179"/>
                    <a:pt x="5695" y="21492"/>
                  </a:cubicBezTo>
                  <a:cubicBezTo>
                    <a:pt x="5836" y="21665"/>
                    <a:pt x="5977" y="21837"/>
                    <a:pt x="6134" y="22009"/>
                  </a:cubicBezTo>
                  <a:cubicBezTo>
                    <a:pt x="5742" y="21931"/>
                    <a:pt x="5335" y="21853"/>
                    <a:pt x="4927" y="21790"/>
                  </a:cubicBezTo>
                  <a:cubicBezTo>
                    <a:pt x="4676" y="21492"/>
                    <a:pt x="4363" y="21194"/>
                    <a:pt x="4081" y="20928"/>
                  </a:cubicBezTo>
                  <a:cubicBezTo>
                    <a:pt x="3861" y="20693"/>
                    <a:pt x="3626" y="20489"/>
                    <a:pt x="3391" y="20270"/>
                  </a:cubicBezTo>
                  <a:close/>
                  <a:moveTo>
                    <a:pt x="6150" y="20489"/>
                  </a:moveTo>
                  <a:cubicBezTo>
                    <a:pt x="6354" y="20740"/>
                    <a:pt x="6573" y="20991"/>
                    <a:pt x="6792" y="21241"/>
                  </a:cubicBezTo>
                  <a:cubicBezTo>
                    <a:pt x="7043" y="21570"/>
                    <a:pt x="7278" y="21931"/>
                    <a:pt x="7560" y="22260"/>
                  </a:cubicBezTo>
                  <a:cubicBezTo>
                    <a:pt x="7545" y="22339"/>
                    <a:pt x="7529" y="22401"/>
                    <a:pt x="7513" y="22480"/>
                  </a:cubicBezTo>
                  <a:cubicBezTo>
                    <a:pt x="7482" y="22417"/>
                    <a:pt x="7419" y="22339"/>
                    <a:pt x="7294" y="22307"/>
                  </a:cubicBezTo>
                  <a:cubicBezTo>
                    <a:pt x="7106" y="22244"/>
                    <a:pt x="6918" y="22197"/>
                    <a:pt x="6730" y="22150"/>
                  </a:cubicBezTo>
                  <a:cubicBezTo>
                    <a:pt x="6479" y="21853"/>
                    <a:pt x="6197" y="21570"/>
                    <a:pt x="5930" y="21304"/>
                  </a:cubicBezTo>
                  <a:cubicBezTo>
                    <a:pt x="5711" y="21069"/>
                    <a:pt x="5491" y="20834"/>
                    <a:pt x="5272" y="20599"/>
                  </a:cubicBezTo>
                  <a:cubicBezTo>
                    <a:pt x="5429" y="20599"/>
                    <a:pt x="5570" y="20599"/>
                    <a:pt x="5727" y="20583"/>
                  </a:cubicBezTo>
                  <a:cubicBezTo>
                    <a:pt x="5774" y="20567"/>
                    <a:pt x="5805" y="20552"/>
                    <a:pt x="5836" y="20536"/>
                  </a:cubicBezTo>
                  <a:cubicBezTo>
                    <a:pt x="5873" y="20546"/>
                    <a:pt x="5911" y="20552"/>
                    <a:pt x="5949" y="20552"/>
                  </a:cubicBezTo>
                  <a:cubicBezTo>
                    <a:pt x="6024" y="20552"/>
                    <a:pt x="6098" y="20531"/>
                    <a:pt x="6150" y="20489"/>
                  </a:cubicBezTo>
                  <a:close/>
                  <a:moveTo>
                    <a:pt x="2031" y="0"/>
                  </a:moveTo>
                  <a:cubicBezTo>
                    <a:pt x="1865" y="0"/>
                    <a:pt x="1773" y="61"/>
                    <a:pt x="1745" y="159"/>
                  </a:cubicBezTo>
                  <a:cubicBezTo>
                    <a:pt x="1604" y="175"/>
                    <a:pt x="1479" y="253"/>
                    <a:pt x="1463" y="379"/>
                  </a:cubicBezTo>
                  <a:cubicBezTo>
                    <a:pt x="1259" y="3623"/>
                    <a:pt x="1118" y="6852"/>
                    <a:pt x="883" y="10081"/>
                  </a:cubicBezTo>
                  <a:cubicBezTo>
                    <a:pt x="664" y="13075"/>
                    <a:pt x="209" y="16053"/>
                    <a:pt x="288" y="19094"/>
                  </a:cubicBezTo>
                  <a:cubicBezTo>
                    <a:pt x="264" y="19089"/>
                    <a:pt x="239" y="19086"/>
                    <a:pt x="216" y="19086"/>
                  </a:cubicBezTo>
                  <a:cubicBezTo>
                    <a:pt x="100" y="19086"/>
                    <a:pt x="0" y="19149"/>
                    <a:pt x="52" y="19266"/>
                  </a:cubicBezTo>
                  <a:cubicBezTo>
                    <a:pt x="288" y="19721"/>
                    <a:pt x="538" y="20175"/>
                    <a:pt x="852" y="20614"/>
                  </a:cubicBezTo>
                  <a:cubicBezTo>
                    <a:pt x="1040" y="20881"/>
                    <a:pt x="1259" y="21288"/>
                    <a:pt x="1573" y="21539"/>
                  </a:cubicBezTo>
                  <a:cubicBezTo>
                    <a:pt x="1589" y="21602"/>
                    <a:pt x="1651" y="21665"/>
                    <a:pt x="1761" y="21696"/>
                  </a:cubicBezTo>
                  <a:cubicBezTo>
                    <a:pt x="1792" y="21712"/>
                    <a:pt x="1824" y="21727"/>
                    <a:pt x="1871" y="21743"/>
                  </a:cubicBezTo>
                  <a:cubicBezTo>
                    <a:pt x="1871" y="21743"/>
                    <a:pt x="1886" y="21743"/>
                    <a:pt x="1902" y="21759"/>
                  </a:cubicBezTo>
                  <a:cubicBezTo>
                    <a:pt x="1918" y="21759"/>
                    <a:pt x="1949" y="21759"/>
                    <a:pt x="1980" y="21774"/>
                  </a:cubicBezTo>
                  <a:cubicBezTo>
                    <a:pt x="3539" y="22249"/>
                    <a:pt x="5380" y="22767"/>
                    <a:pt x="6995" y="22767"/>
                  </a:cubicBezTo>
                  <a:cubicBezTo>
                    <a:pt x="7085" y="22767"/>
                    <a:pt x="7174" y="22765"/>
                    <a:pt x="7263" y="22762"/>
                  </a:cubicBezTo>
                  <a:cubicBezTo>
                    <a:pt x="7404" y="22746"/>
                    <a:pt x="7482" y="22683"/>
                    <a:pt x="7513" y="22621"/>
                  </a:cubicBezTo>
                  <a:cubicBezTo>
                    <a:pt x="7552" y="22699"/>
                    <a:pt x="7664" y="22759"/>
                    <a:pt x="7762" y="22759"/>
                  </a:cubicBezTo>
                  <a:cubicBezTo>
                    <a:pt x="7822" y="22759"/>
                    <a:pt x="7876" y="22737"/>
                    <a:pt x="7905" y="22683"/>
                  </a:cubicBezTo>
                  <a:cubicBezTo>
                    <a:pt x="7921" y="22636"/>
                    <a:pt x="7937" y="22605"/>
                    <a:pt x="7952" y="22574"/>
                  </a:cubicBezTo>
                  <a:cubicBezTo>
                    <a:pt x="8015" y="22558"/>
                    <a:pt x="8062" y="22511"/>
                    <a:pt x="8031" y="22464"/>
                  </a:cubicBezTo>
                  <a:cubicBezTo>
                    <a:pt x="8031" y="22448"/>
                    <a:pt x="8015" y="22433"/>
                    <a:pt x="8015" y="22417"/>
                  </a:cubicBezTo>
                  <a:cubicBezTo>
                    <a:pt x="9285" y="19658"/>
                    <a:pt x="10053" y="16696"/>
                    <a:pt x="10727" y="13749"/>
                  </a:cubicBezTo>
                  <a:cubicBezTo>
                    <a:pt x="11275" y="11335"/>
                    <a:pt x="12012" y="8906"/>
                    <a:pt x="12498" y="6460"/>
                  </a:cubicBezTo>
                  <a:cubicBezTo>
                    <a:pt x="12505" y="6461"/>
                    <a:pt x="12512" y="6462"/>
                    <a:pt x="12519" y="6462"/>
                  </a:cubicBezTo>
                  <a:cubicBezTo>
                    <a:pt x="12621" y="6462"/>
                    <a:pt x="12713" y="6359"/>
                    <a:pt x="12655" y="6257"/>
                  </a:cubicBezTo>
                  <a:cubicBezTo>
                    <a:pt x="12623" y="6225"/>
                    <a:pt x="12592" y="6178"/>
                    <a:pt x="12561" y="6131"/>
                  </a:cubicBezTo>
                  <a:cubicBezTo>
                    <a:pt x="12655" y="5598"/>
                    <a:pt x="12749" y="5065"/>
                    <a:pt x="12811" y="4532"/>
                  </a:cubicBezTo>
                  <a:cubicBezTo>
                    <a:pt x="13031" y="4470"/>
                    <a:pt x="13125" y="4235"/>
                    <a:pt x="12890" y="4031"/>
                  </a:cubicBezTo>
                  <a:cubicBezTo>
                    <a:pt x="12890" y="4015"/>
                    <a:pt x="12890" y="3984"/>
                    <a:pt x="12890" y="3953"/>
                  </a:cubicBezTo>
                  <a:cubicBezTo>
                    <a:pt x="12913" y="3767"/>
                    <a:pt x="12704" y="3633"/>
                    <a:pt x="12518" y="3633"/>
                  </a:cubicBezTo>
                  <a:cubicBezTo>
                    <a:pt x="12453" y="3633"/>
                    <a:pt x="12390" y="3649"/>
                    <a:pt x="12341" y="3686"/>
                  </a:cubicBezTo>
                  <a:cubicBezTo>
                    <a:pt x="11855" y="3373"/>
                    <a:pt x="11369" y="3043"/>
                    <a:pt x="10930" y="2699"/>
                  </a:cubicBezTo>
                  <a:cubicBezTo>
                    <a:pt x="10476" y="2354"/>
                    <a:pt x="10053" y="1899"/>
                    <a:pt x="9535" y="1633"/>
                  </a:cubicBezTo>
                  <a:cubicBezTo>
                    <a:pt x="9504" y="1617"/>
                    <a:pt x="9488" y="1601"/>
                    <a:pt x="9473" y="1586"/>
                  </a:cubicBezTo>
                  <a:cubicBezTo>
                    <a:pt x="8407" y="1037"/>
                    <a:pt x="7012" y="896"/>
                    <a:pt x="5821" y="661"/>
                  </a:cubicBezTo>
                  <a:cubicBezTo>
                    <a:pt x="4582" y="410"/>
                    <a:pt x="3344" y="112"/>
                    <a:pt x="2090" y="3"/>
                  </a:cubicBezTo>
                  <a:cubicBezTo>
                    <a:pt x="2069" y="1"/>
                    <a:pt x="2050" y="0"/>
                    <a:pt x="20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47" name="Google Shape;1747;p64">
            <a:extLst>
              <a:ext uri="{FF2B5EF4-FFF2-40B4-BE49-F238E27FC236}">
                <a16:creationId xmlns:a16="http://schemas.microsoft.com/office/drawing/2014/main" xmlns="" id="{347C1358-CE2D-4286-FD13-F3C41C9555F5}"/>
              </a:ext>
            </a:extLst>
          </p:cNvPr>
          <p:cNvSpPr/>
          <p:nvPr/>
        </p:nvSpPr>
        <p:spPr>
          <a:xfrm rot="-1036824">
            <a:off x="2445446" y="657159"/>
            <a:ext cx="932333" cy="512408"/>
          </a:xfrm>
          <a:custGeom>
            <a:avLst/>
            <a:gdLst/>
            <a:ahLst/>
            <a:cxnLst/>
            <a:rect l="l" t="t" r="r" b="b"/>
            <a:pathLst>
              <a:path w="17773" h="9768" extrusionOk="0">
                <a:moveTo>
                  <a:pt x="3304" y="1"/>
                </a:moveTo>
                <a:cubicBezTo>
                  <a:pt x="3172" y="1"/>
                  <a:pt x="3045" y="62"/>
                  <a:pt x="2971" y="211"/>
                </a:cubicBezTo>
                <a:cubicBezTo>
                  <a:pt x="2857" y="439"/>
                  <a:pt x="2743" y="690"/>
                  <a:pt x="2629" y="918"/>
                </a:cubicBezTo>
                <a:cubicBezTo>
                  <a:pt x="2629" y="941"/>
                  <a:pt x="2606" y="964"/>
                  <a:pt x="2583" y="1009"/>
                </a:cubicBezTo>
                <a:cubicBezTo>
                  <a:pt x="2058" y="2105"/>
                  <a:pt x="1510" y="3201"/>
                  <a:pt x="985" y="4296"/>
                </a:cubicBezTo>
                <a:cubicBezTo>
                  <a:pt x="985" y="4319"/>
                  <a:pt x="985" y="4319"/>
                  <a:pt x="985" y="4319"/>
                </a:cubicBezTo>
                <a:cubicBezTo>
                  <a:pt x="825" y="4593"/>
                  <a:pt x="643" y="4844"/>
                  <a:pt x="483" y="5118"/>
                </a:cubicBezTo>
                <a:cubicBezTo>
                  <a:pt x="369" y="5209"/>
                  <a:pt x="255" y="5323"/>
                  <a:pt x="141" y="5438"/>
                </a:cubicBezTo>
                <a:cubicBezTo>
                  <a:pt x="49" y="5529"/>
                  <a:pt x="49" y="5643"/>
                  <a:pt x="95" y="5711"/>
                </a:cubicBezTo>
                <a:cubicBezTo>
                  <a:pt x="0" y="5996"/>
                  <a:pt x="173" y="6327"/>
                  <a:pt x="469" y="6327"/>
                </a:cubicBezTo>
                <a:cubicBezTo>
                  <a:pt x="530" y="6327"/>
                  <a:pt x="596" y="6313"/>
                  <a:pt x="666" y="6282"/>
                </a:cubicBezTo>
                <a:cubicBezTo>
                  <a:pt x="711" y="6259"/>
                  <a:pt x="757" y="6236"/>
                  <a:pt x="803" y="6214"/>
                </a:cubicBezTo>
                <a:lnTo>
                  <a:pt x="917" y="6214"/>
                </a:lnTo>
                <a:cubicBezTo>
                  <a:pt x="962" y="6282"/>
                  <a:pt x="1031" y="6328"/>
                  <a:pt x="1122" y="6328"/>
                </a:cubicBezTo>
                <a:lnTo>
                  <a:pt x="3336" y="6830"/>
                </a:lnTo>
                <a:lnTo>
                  <a:pt x="3519" y="6830"/>
                </a:lnTo>
                <a:cubicBezTo>
                  <a:pt x="3633" y="6853"/>
                  <a:pt x="3770" y="6898"/>
                  <a:pt x="3907" y="6944"/>
                </a:cubicBezTo>
                <a:cubicBezTo>
                  <a:pt x="3951" y="6957"/>
                  <a:pt x="3993" y="6962"/>
                  <a:pt x="4033" y="6962"/>
                </a:cubicBezTo>
                <a:cubicBezTo>
                  <a:pt x="4427" y="6962"/>
                  <a:pt x="4601" y="6396"/>
                  <a:pt x="4249" y="6168"/>
                </a:cubicBezTo>
                <a:cubicBezTo>
                  <a:pt x="4500" y="6145"/>
                  <a:pt x="4592" y="5757"/>
                  <a:pt x="4318" y="5666"/>
                </a:cubicBezTo>
                <a:cubicBezTo>
                  <a:pt x="3861" y="5529"/>
                  <a:pt x="3405" y="5438"/>
                  <a:pt x="2971" y="5346"/>
                </a:cubicBezTo>
                <a:cubicBezTo>
                  <a:pt x="4744" y="4737"/>
                  <a:pt x="6686" y="4321"/>
                  <a:pt x="8540" y="4321"/>
                </a:cubicBezTo>
                <a:cubicBezTo>
                  <a:pt x="9811" y="4321"/>
                  <a:pt x="11041" y="4517"/>
                  <a:pt x="12147" y="4981"/>
                </a:cubicBezTo>
                <a:cubicBezTo>
                  <a:pt x="13311" y="5780"/>
                  <a:pt x="14292" y="6830"/>
                  <a:pt x="15228" y="7971"/>
                </a:cubicBezTo>
                <a:cubicBezTo>
                  <a:pt x="14886" y="7925"/>
                  <a:pt x="14543" y="7857"/>
                  <a:pt x="14201" y="7789"/>
                </a:cubicBezTo>
                <a:cubicBezTo>
                  <a:pt x="13767" y="7674"/>
                  <a:pt x="13356" y="7560"/>
                  <a:pt x="12923" y="7446"/>
                </a:cubicBezTo>
                <a:cubicBezTo>
                  <a:pt x="12881" y="7434"/>
                  <a:pt x="12839" y="7428"/>
                  <a:pt x="12799" y="7428"/>
                </a:cubicBezTo>
                <a:cubicBezTo>
                  <a:pt x="12406" y="7428"/>
                  <a:pt x="12143" y="7994"/>
                  <a:pt x="12558" y="8222"/>
                </a:cubicBezTo>
                <a:cubicBezTo>
                  <a:pt x="13790" y="8930"/>
                  <a:pt x="15046" y="9432"/>
                  <a:pt x="16438" y="9751"/>
                </a:cubicBezTo>
                <a:cubicBezTo>
                  <a:pt x="16480" y="9762"/>
                  <a:pt x="16522" y="9767"/>
                  <a:pt x="16563" y="9767"/>
                </a:cubicBezTo>
                <a:cubicBezTo>
                  <a:pt x="16785" y="9767"/>
                  <a:pt x="16970" y="9614"/>
                  <a:pt x="17009" y="9363"/>
                </a:cubicBezTo>
                <a:cubicBezTo>
                  <a:pt x="17009" y="9227"/>
                  <a:pt x="17031" y="9090"/>
                  <a:pt x="17054" y="8953"/>
                </a:cubicBezTo>
                <a:cubicBezTo>
                  <a:pt x="17123" y="8907"/>
                  <a:pt x="17191" y="8838"/>
                  <a:pt x="17237" y="8770"/>
                </a:cubicBezTo>
                <a:cubicBezTo>
                  <a:pt x="17351" y="8724"/>
                  <a:pt x="17465" y="8587"/>
                  <a:pt x="17488" y="8405"/>
                </a:cubicBezTo>
                <a:cubicBezTo>
                  <a:pt x="17556" y="7903"/>
                  <a:pt x="17533" y="7469"/>
                  <a:pt x="17442" y="7035"/>
                </a:cubicBezTo>
                <a:cubicBezTo>
                  <a:pt x="17442" y="6077"/>
                  <a:pt x="17533" y="5141"/>
                  <a:pt x="17716" y="4205"/>
                </a:cubicBezTo>
                <a:cubicBezTo>
                  <a:pt x="17773" y="3866"/>
                  <a:pt x="17480" y="3632"/>
                  <a:pt x="17227" y="3632"/>
                </a:cubicBezTo>
                <a:cubicBezTo>
                  <a:pt x="17071" y="3632"/>
                  <a:pt x="16929" y="3722"/>
                  <a:pt x="16894" y="3931"/>
                </a:cubicBezTo>
                <a:cubicBezTo>
                  <a:pt x="16780" y="4502"/>
                  <a:pt x="16689" y="5095"/>
                  <a:pt x="16598" y="5666"/>
                </a:cubicBezTo>
                <a:cubicBezTo>
                  <a:pt x="16324" y="5711"/>
                  <a:pt x="16073" y="5963"/>
                  <a:pt x="16232" y="6282"/>
                </a:cubicBezTo>
                <a:cubicBezTo>
                  <a:pt x="16324" y="6442"/>
                  <a:pt x="16392" y="6579"/>
                  <a:pt x="16438" y="6716"/>
                </a:cubicBezTo>
                <a:cubicBezTo>
                  <a:pt x="16415" y="6853"/>
                  <a:pt x="16415" y="6990"/>
                  <a:pt x="16392" y="7127"/>
                </a:cubicBezTo>
                <a:cubicBezTo>
                  <a:pt x="15160" y="5506"/>
                  <a:pt x="13585" y="4410"/>
                  <a:pt x="11827" y="3794"/>
                </a:cubicBezTo>
                <a:cubicBezTo>
                  <a:pt x="10960" y="3292"/>
                  <a:pt x="9978" y="2927"/>
                  <a:pt x="8883" y="2721"/>
                </a:cubicBezTo>
                <a:cubicBezTo>
                  <a:pt x="8296" y="2610"/>
                  <a:pt x="7705" y="2556"/>
                  <a:pt x="7117" y="2556"/>
                </a:cubicBezTo>
                <a:cubicBezTo>
                  <a:pt x="5416" y="2556"/>
                  <a:pt x="3739" y="3009"/>
                  <a:pt x="2263" y="3840"/>
                </a:cubicBezTo>
                <a:cubicBezTo>
                  <a:pt x="2377" y="3634"/>
                  <a:pt x="2492" y="3429"/>
                  <a:pt x="2583" y="3201"/>
                </a:cubicBezTo>
                <a:cubicBezTo>
                  <a:pt x="2857" y="2813"/>
                  <a:pt x="3062" y="2356"/>
                  <a:pt x="3222" y="1900"/>
                </a:cubicBezTo>
                <a:cubicBezTo>
                  <a:pt x="3405" y="1466"/>
                  <a:pt x="3587" y="1032"/>
                  <a:pt x="3770" y="576"/>
                </a:cubicBezTo>
                <a:cubicBezTo>
                  <a:pt x="3878" y="267"/>
                  <a:pt x="3580" y="1"/>
                  <a:pt x="33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" name="Google Shape;1748;p64">
            <a:extLst>
              <a:ext uri="{FF2B5EF4-FFF2-40B4-BE49-F238E27FC236}">
                <a16:creationId xmlns:a16="http://schemas.microsoft.com/office/drawing/2014/main" xmlns="" id="{B1A385E3-42C7-AAB2-0E9A-9D18BC9B48BB}"/>
              </a:ext>
            </a:extLst>
          </p:cNvPr>
          <p:cNvGrpSpPr/>
          <p:nvPr/>
        </p:nvGrpSpPr>
        <p:grpSpPr>
          <a:xfrm rot="-8593293">
            <a:off x="48531" y="-510565"/>
            <a:ext cx="2429474" cy="1577941"/>
            <a:chOff x="5118990" y="4122087"/>
            <a:chExt cx="1882464" cy="1222659"/>
          </a:xfrm>
        </p:grpSpPr>
        <p:sp>
          <p:nvSpPr>
            <p:cNvPr id="1749" name="Google Shape;1749;p64">
              <a:extLst>
                <a:ext uri="{FF2B5EF4-FFF2-40B4-BE49-F238E27FC236}">
                  <a16:creationId xmlns:a16="http://schemas.microsoft.com/office/drawing/2014/main" xmlns="" id="{41D7875F-92DD-9A87-92DB-FE0152F655DB}"/>
                </a:ext>
              </a:extLst>
            </p:cNvPr>
            <p:cNvSpPr/>
            <p:nvPr/>
          </p:nvSpPr>
          <p:spPr>
            <a:xfrm rot="787510">
              <a:off x="5385771" y="4227679"/>
              <a:ext cx="603559" cy="359284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64">
              <a:extLst>
                <a:ext uri="{FF2B5EF4-FFF2-40B4-BE49-F238E27FC236}">
                  <a16:creationId xmlns:a16="http://schemas.microsoft.com/office/drawing/2014/main" xmlns="" id="{4211E1DA-7ED5-767E-83EC-A4FEDE2486D0}"/>
                </a:ext>
              </a:extLst>
            </p:cNvPr>
            <p:cNvSpPr/>
            <p:nvPr/>
          </p:nvSpPr>
          <p:spPr>
            <a:xfrm rot="787510">
              <a:off x="5335021" y="4244664"/>
              <a:ext cx="556881" cy="639813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64">
              <a:extLst>
                <a:ext uri="{FF2B5EF4-FFF2-40B4-BE49-F238E27FC236}">
                  <a16:creationId xmlns:a16="http://schemas.microsoft.com/office/drawing/2014/main" xmlns="" id="{7CB56E5C-00D1-6147-5B64-AF35FE0CCC6E}"/>
                </a:ext>
              </a:extLst>
            </p:cNvPr>
            <p:cNvSpPr/>
            <p:nvPr/>
          </p:nvSpPr>
          <p:spPr>
            <a:xfrm rot="787510">
              <a:off x="5274233" y="4284717"/>
              <a:ext cx="108494" cy="89486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64">
              <a:extLst>
                <a:ext uri="{FF2B5EF4-FFF2-40B4-BE49-F238E27FC236}">
                  <a16:creationId xmlns:a16="http://schemas.microsoft.com/office/drawing/2014/main" xmlns="" id="{EB05178E-BA18-5572-1C6F-2841F0088BE1}"/>
                </a:ext>
              </a:extLst>
            </p:cNvPr>
            <p:cNvSpPr/>
            <p:nvPr/>
          </p:nvSpPr>
          <p:spPr>
            <a:xfrm rot="787510">
              <a:off x="5276253" y="4313238"/>
              <a:ext cx="125778" cy="126468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64">
              <a:extLst>
                <a:ext uri="{FF2B5EF4-FFF2-40B4-BE49-F238E27FC236}">
                  <a16:creationId xmlns:a16="http://schemas.microsoft.com/office/drawing/2014/main" xmlns="" id="{7BB7D62B-0F30-409B-6E7F-F5B2AB955E19}"/>
                </a:ext>
              </a:extLst>
            </p:cNvPr>
            <p:cNvSpPr/>
            <p:nvPr/>
          </p:nvSpPr>
          <p:spPr>
            <a:xfrm rot="787510">
              <a:off x="5556472" y="4350491"/>
              <a:ext cx="214919" cy="68331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64">
              <a:extLst>
                <a:ext uri="{FF2B5EF4-FFF2-40B4-BE49-F238E27FC236}">
                  <a16:creationId xmlns:a16="http://schemas.microsoft.com/office/drawing/2014/main" xmlns="" id="{DD3E76CC-989D-5ECC-42D5-021BCA744DC5}"/>
                </a:ext>
              </a:extLst>
            </p:cNvPr>
            <p:cNvSpPr/>
            <p:nvPr/>
          </p:nvSpPr>
          <p:spPr>
            <a:xfrm rot="787510">
              <a:off x="5858154" y="4388382"/>
              <a:ext cx="1087855" cy="60559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64">
              <a:extLst>
                <a:ext uri="{FF2B5EF4-FFF2-40B4-BE49-F238E27FC236}">
                  <a16:creationId xmlns:a16="http://schemas.microsoft.com/office/drawing/2014/main" xmlns="" id="{1060FD21-2BC3-D700-F5AD-D41EB1F2D99C}"/>
                </a:ext>
              </a:extLst>
            </p:cNvPr>
            <p:cNvSpPr/>
            <p:nvPr/>
          </p:nvSpPr>
          <p:spPr>
            <a:xfrm rot="787510">
              <a:off x="6027045" y="4465191"/>
              <a:ext cx="608388" cy="226071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64">
              <a:extLst>
                <a:ext uri="{FF2B5EF4-FFF2-40B4-BE49-F238E27FC236}">
                  <a16:creationId xmlns:a16="http://schemas.microsoft.com/office/drawing/2014/main" xmlns="" id="{9B470ACB-962A-B33E-AE54-F9DAE2226A57}"/>
                </a:ext>
              </a:extLst>
            </p:cNvPr>
            <p:cNvSpPr/>
            <p:nvPr/>
          </p:nvSpPr>
          <p:spPr>
            <a:xfrm rot="787510">
              <a:off x="5717956" y="4731255"/>
              <a:ext cx="1111348" cy="47701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64">
              <a:extLst>
                <a:ext uri="{FF2B5EF4-FFF2-40B4-BE49-F238E27FC236}">
                  <a16:creationId xmlns:a16="http://schemas.microsoft.com/office/drawing/2014/main" xmlns="" id="{8B7520AD-FD12-49E0-8277-1F1BD5BF9572}"/>
                </a:ext>
              </a:extLst>
            </p:cNvPr>
            <p:cNvSpPr/>
            <p:nvPr/>
          </p:nvSpPr>
          <p:spPr>
            <a:xfrm rot="787510">
              <a:off x="5192958" y="4307909"/>
              <a:ext cx="1734529" cy="851015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64">
              <a:extLst>
                <a:ext uri="{FF2B5EF4-FFF2-40B4-BE49-F238E27FC236}">
                  <a16:creationId xmlns:a16="http://schemas.microsoft.com/office/drawing/2014/main" xmlns="" id="{A7C77114-4272-32C6-7752-E7C9F87C4CF2}"/>
                </a:ext>
              </a:extLst>
            </p:cNvPr>
            <p:cNvSpPr/>
            <p:nvPr/>
          </p:nvSpPr>
          <p:spPr>
            <a:xfrm rot="787510">
              <a:off x="5746899" y="4608508"/>
              <a:ext cx="88489" cy="329239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64">
              <a:extLst>
                <a:ext uri="{FF2B5EF4-FFF2-40B4-BE49-F238E27FC236}">
                  <a16:creationId xmlns:a16="http://schemas.microsoft.com/office/drawing/2014/main" xmlns="" id="{44BE0C39-55ED-685B-851F-1493F103AE4B}"/>
                </a:ext>
              </a:extLst>
            </p:cNvPr>
            <p:cNvSpPr/>
            <p:nvPr/>
          </p:nvSpPr>
          <p:spPr>
            <a:xfrm rot="787510">
              <a:off x="5433551" y="4425988"/>
              <a:ext cx="32192" cy="86573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64">
              <a:extLst>
                <a:ext uri="{FF2B5EF4-FFF2-40B4-BE49-F238E27FC236}">
                  <a16:creationId xmlns:a16="http://schemas.microsoft.com/office/drawing/2014/main" xmlns="" id="{40C77F24-25FF-F4FA-CC7E-B7C2FA95CBD8}"/>
                </a:ext>
              </a:extLst>
            </p:cNvPr>
            <p:cNvSpPr/>
            <p:nvPr/>
          </p:nvSpPr>
          <p:spPr>
            <a:xfrm rot="787510">
              <a:off x="5891335" y="4294059"/>
              <a:ext cx="94353" cy="35583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64">
              <a:extLst>
                <a:ext uri="{FF2B5EF4-FFF2-40B4-BE49-F238E27FC236}">
                  <a16:creationId xmlns:a16="http://schemas.microsoft.com/office/drawing/2014/main" xmlns="" id="{EEDF1871-F234-50EE-72EA-58906E618A00}"/>
                </a:ext>
              </a:extLst>
            </p:cNvPr>
            <p:cNvSpPr/>
            <p:nvPr/>
          </p:nvSpPr>
          <p:spPr>
            <a:xfrm rot="787510">
              <a:off x="5743083" y="4284862"/>
              <a:ext cx="155517" cy="62138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64">
              <a:extLst>
                <a:ext uri="{FF2B5EF4-FFF2-40B4-BE49-F238E27FC236}">
                  <a16:creationId xmlns:a16="http://schemas.microsoft.com/office/drawing/2014/main" xmlns="" id="{DA569D9B-CEC7-299F-797A-1222111DA71C}"/>
                </a:ext>
              </a:extLst>
            </p:cNvPr>
            <p:cNvSpPr/>
            <p:nvPr/>
          </p:nvSpPr>
          <p:spPr>
            <a:xfrm rot="787510">
              <a:off x="5468329" y="4339170"/>
              <a:ext cx="37327" cy="108648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64">
              <a:extLst>
                <a:ext uri="{FF2B5EF4-FFF2-40B4-BE49-F238E27FC236}">
                  <a16:creationId xmlns:a16="http://schemas.microsoft.com/office/drawing/2014/main" xmlns="" id="{79F96463-1734-F4F2-3F14-9C24CA8CA373}"/>
                </a:ext>
              </a:extLst>
            </p:cNvPr>
            <p:cNvSpPr/>
            <p:nvPr/>
          </p:nvSpPr>
          <p:spPr>
            <a:xfrm rot="787510">
              <a:off x="5364359" y="4323181"/>
              <a:ext cx="43919" cy="135666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" name="Google Shape;1764;p64">
            <a:extLst>
              <a:ext uri="{FF2B5EF4-FFF2-40B4-BE49-F238E27FC236}">
                <a16:creationId xmlns:a16="http://schemas.microsoft.com/office/drawing/2014/main" xmlns="" id="{8761A41D-BA05-2FA5-4287-235FBCB4087F}"/>
              </a:ext>
            </a:extLst>
          </p:cNvPr>
          <p:cNvGrpSpPr/>
          <p:nvPr/>
        </p:nvGrpSpPr>
        <p:grpSpPr>
          <a:xfrm>
            <a:off x="921821" y="4560357"/>
            <a:ext cx="2433812" cy="320922"/>
            <a:chOff x="1394800" y="3522000"/>
            <a:chExt cx="1048650" cy="138275"/>
          </a:xfrm>
        </p:grpSpPr>
        <p:sp>
          <p:nvSpPr>
            <p:cNvPr id="1765" name="Google Shape;1765;p64">
              <a:extLst>
                <a:ext uri="{FF2B5EF4-FFF2-40B4-BE49-F238E27FC236}">
                  <a16:creationId xmlns:a16="http://schemas.microsoft.com/office/drawing/2014/main" xmlns="" id="{835936F4-06D6-6C30-31DA-D16912297DC3}"/>
                </a:ext>
              </a:extLst>
            </p:cNvPr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64">
              <a:extLst>
                <a:ext uri="{FF2B5EF4-FFF2-40B4-BE49-F238E27FC236}">
                  <a16:creationId xmlns:a16="http://schemas.microsoft.com/office/drawing/2014/main" xmlns="" id="{31CAB4DC-36CB-E881-6076-734A2EE80D93}"/>
                </a:ext>
              </a:extLst>
            </p:cNvPr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64">
              <a:extLst>
                <a:ext uri="{FF2B5EF4-FFF2-40B4-BE49-F238E27FC236}">
                  <a16:creationId xmlns:a16="http://schemas.microsoft.com/office/drawing/2014/main" xmlns="" id="{166E9821-78E2-93E5-E04F-9F00988086C9}"/>
                </a:ext>
              </a:extLst>
            </p:cNvPr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64">
              <a:extLst>
                <a:ext uri="{FF2B5EF4-FFF2-40B4-BE49-F238E27FC236}">
                  <a16:creationId xmlns:a16="http://schemas.microsoft.com/office/drawing/2014/main" xmlns="" id="{C15D3577-A4E7-9297-171B-1A8C94133D38}"/>
                </a:ext>
              </a:extLst>
            </p:cNvPr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64">
              <a:extLst>
                <a:ext uri="{FF2B5EF4-FFF2-40B4-BE49-F238E27FC236}">
                  <a16:creationId xmlns:a16="http://schemas.microsoft.com/office/drawing/2014/main" xmlns="" id="{A4AB0431-401F-8E24-6030-DD5D398B1CB5}"/>
                </a:ext>
              </a:extLst>
            </p:cNvPr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64">
              <a:extLst>
                <a:ext uri="{FF2B5EF4-FFF2-40B4-BE49-F238E27FC236}">
                  <a16:creationId xmlns:a16="http://schemas.microsoft.com/office/drawing/2014/main" xmlns="" id="{0EA6D632-70F4-A918-BB03-34D64B248503}"/>
                </a:ext>
              </a:extLst>
            </p:cNvPr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64">
              <a:extLst>
                <a:ext uri="{FF2B5EF4-FFF2-40B4-BE49-F238E27FC236}">
                  <a16:creationId xmlns:a16="http://schemas.microsoft.com/office/drawing/2014/main" xmlns="" id="{FC985B02-D5AD-E2BD-1CEA-2B6EDF51C8DB}"/>
                </a:ext>
              </a:extLst>
            </p:cNvPr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64">
              <a:extLst>
                <a:ext uri="{FF2B5EF4-FFF2-40B4-BE49-F238E27FC236}">
                  <a16:creationId xmlns:a16="http://schemas.microsoft.com/office/drawing/2014/main" xmlns="" id="{AC92EE50-A64A-8B93-CAB4-D9B2894252CD}"/>
                </a:ext>
              </a:extLst>
            </p:cNvPr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64">
              <a:extLst>
                <a:ext uri="{FF2B5EF4-FFF2-40B4-BE49-F238E27FC236}">
                  <a16:creationId xmlns:a16="http://schemas.microsoft.com/office/drawing/2014/main" xmlns="" id="{10892AC1-DDFE-29D7-C848-1C72CA2F3E49}"/>
                </a:ext>
              </a:extLst>
            </p:cNvPr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C630CD-66E4-BB3C-C341-8CC3A7D3DE5F}"/>
              </a:ext>
            </a:extLst>
          </p:cNvPr>
          <p:cNvSpPr txBox="1"/>
          <p:nvPr/>
        </p:nvSpPr>
        <p:spPr>
          <a:xfrm>
            <a:off x="1746431" y="196372"/>
            <a:ext cx="64950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dk1"/>
                </a:solidFill>
                <a:cs typeface="Itim"/>
              </a:rPr>
              <a:t>Логичность и рациональность построения урока</a:t>
            </a:r>
          </a:p>
        </p:txBody>
      </p:sp>
    </p:spTree>
    <p:extLst>
      <p:ext uri="{BB962C8B-B14F-4D97-AF65-F5344CB8AC3E}">
        <p14:creationId xmlns:p14="http://schemas.microsoft.com/office/powerpoint/2010/main" xmlns="" val="4092332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1">
          <a:extLst>
            <a:ext uri="{FF2B5EF4-FFF2-40B4-BE49-F238E27FC236}">
              <a16:creationId xmlns:a16="http://schemas.microsoft.com/office/drawing/2014/main" xmlns="" id="{037909D1-85B1-7AE3-7D97-8406704D4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5" name="Google Shape;1735;p64">
            <a:extLst>
              <a:ext uri="{FF2B5EF4-FFF2-40B4-BE49-F238E27FC236}">
                <a16:creationId xmlns:a16="http://schemas.microsoft.com/office/drawing/2014/main" xmlns="" id="{1806148A-EABC-79F0-4F16-05AB31E412F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3635829" y="1967932"/>
            <a:ext cx="5508171" cy="3175568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0" tIns="0" rIns="0" bIns="0" anchor="t" anchorCtr="0">
            <a:noAutofit/>
          </a:bodyPr>
          <a:lstStyle/>
          <a:p>
            <a:pPr algn="l"/>
            <a:r>
              <a:rPr lang="ru-RU" dirty="0" smtClean="0"/>
              <a:t>Шаблон для записи выводов:</a:t>
            </a:r>
            <a:br>
              <a:rPr lang="ru-RU" dirty="0" smtClean="0"/>
            </a:br>
            <a:r>
              <a:rPr lang="ru-RU" dirty="0" smtClean="0"/>
              <a:t>Успехи: 2–3 пункта с указанием причин (например, «Интерактивная викторина повысила вовлечённость — 90 % учеников отвечали»).</a:t>
            </a:r>
            <a:br>
              <a:rPr lang="ru-RU" dirty="0" smtClean="0"/>
            </a:br>
            <a:r>
              <a:rPr lang="ru-RU" dirty="0" smtClean="0"/>
              <a:t>Проблемы: 1–2 пункта с конкретикой (например, «Этап закрепления занял 20 минут вместо 10 </a:t>
            </a:r>
            <a:r>
              <a:rPr lang="ru-RU" dirty="0" err="1" smtClean="0"/>
              <a:t>из‑за</a:t>
            </a:r>
            <a:r>
              <a:rPr lang="ru-RU" dirty="0" smtClean="0"/>
              <a:t> сложных примеров»).</a:t>
            </a:r>
            <a:br>
              <a:rPr lang="ru-RU" dirty="0" smtClean="0"/>
            </a:br>
            <a:r>
              <a:rPr lang="ru-RU" dirty="0" smtClean="0"/>
              <a:t>Решения: 2–3 действия для следующего урока (например, «Упростить примеры для закрепления, добавить визуальные подсказки»).</a:t>
            </a:r>
            <a:br>
              <a:rPr lang="ru-RU" dirty="0" smtClean="0"/>
            </a:br>
            <a:r>
              <a:rPr lang="ru-RU" dirty="0" smtClean="0"/>
              <a:t>Долгосрочные цели: 1 пункт на 2–4 недели (например, «Отработать навык дифференцированных заданий для групп разного уровня»).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/>
              <a:t/>
            </a:r>
            <a:br>
              <a:rPr lang="ru-RU" i="1" dirty="0"/>
            </a:br>
            <a:r>
              <a:rPr lang="ru-RU" dirty="0"/>
              <a:t/>
            </a:r>
            <a:br>
              <a:rPr lang="ru-RU" dirty="0"/>
            </a:b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36" name="Google Shape;1736;p64">
            <a:extLst>
              <a:ext uri="{FF2B5EF4-FFF2-40B4-BE49-F238E27FC236}">
                <a16:creationId xmlns:a16="http://schemas.microsoft.com/office/drawing/2014/main" xmlns="" id="{030292F4-C95A-60D2-EC2D-EA5AA6055CC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516086" y="586830"/>
            <a:ext cx="5627914" cy="138348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ru-RU" dirty="0"/>
              <a:t> </a:t>
            </a:r>
            <a:r>
              <a:rPr lang="ru-RU" b="1" dirty="0"/>
              <a:t>Вопросы для самопроверки: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1400" dirty="0" smtClean="0"/>
              <a:t>Что получилось хорошо? Почему?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1400" dirty="0" smtClean="0"/>
              <a:t>Что требует корректировки? Какие причины неудач?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1400" dirty="0" smtClean="0"/>
              <a:t>Какие конкретные шаги я предприму на следующем уроке?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1400" dirty="0" smtClean="0"/>
              <a:t>Какие ресурсы или консультации мне нужны для улучшения?</a:t>
            </a:r>
            <a:endParaRPr lang="ru-RU" sz="1400" dirty="0"/>
          </a:p>
        </p:txBody>
      </p:sp>
      <p:grpSp>
        <p:nvGrpSpPr>
          <p:cNvPr id="3" name="Google Shape;1737;p64">
            <a:extLst>
              <a:ext uri="{FF2B5EF4-FFF2-40B4-BE49-F238E27FC236}">
                <a16:creationId xmlns:a16="http://schemas.microsoft.com/office/drawing/2014/main" xmlns="" id="{A30BD237-CA97-5F04-D383-45EAA70CBEC3}"/>
              </a:ext>
            </a:extLst>
          </p:cNvPr>
          <p:cNvGrpSpPr/>
          <p:nvPr/>
        </p:nvGrpSpPr>
        <p:grpSpPr>
          <a:xfrm rot="-546322">
            <a:off x="538379" y="1290642"/>
            <a:ext cx="2817315" cy="2469552"/>
            <a:chOff x="2505075" y="4180600"/>
            <a:chExt cx="1092750" cy="957900"/>
          </a:xfrm>
        </p:grpSpPr>
        <p:sp>
          <p:nvSpPr>
            <p:cNvPr id="1738" name="Google Shape;1738;p64">
              <a:extLst>
                <a:ext uri="{FF2B5EF4-FFF2-40B4-BE49-F238E27FC236}">
                  <a16:creationId xmlns:a16="http://schemas.microsoft.com/office/drawing/2014/main" xmlns="" id="{9BADCE38-58EB-9DB1-8B08-2856A96246E1}"/>
                </a:ext>
              </a:extLst>
            </p:cNvPr>
            <p:cNvSpPr/>
            <p:nvPr/>
          </p:nvSpPr>
          <p:spPr>
            <a:xfrm>
              <a:off x="2612200" y="4898650"/>
              <a:ext cx="984100" cy="235275"/>
            </a:xfrm>
            <a:custGeom>
              <a:avLst/>
              <a:gdLst/>
              <a:ahLst/>
              <a:cxnLst/>
              <a:rect l="l" t="t" r="r" b="b"/>
              <a:pathLst>
                <a:path w="39364" h="9411" extrusionOk="0">
                  <a:moveTo>
                    <a:pt x="6166" y="0"/>
                  </a:moveTo>
                  <a:cubicBezTo>
                    <a:pt x="6141" y="0"/>
                    <a:pt x="5339" y="652"/>
                    <a:pt x="5339" y="652"/>
                  </a:cubicBezTo>
                  <a:cubicBezTo>
                    <a:pt x="4688" y="2882"/>
                    <a:pt x="2357" y="5965"/>
                    <a:pt x="1" y="6617"/>
                  </a:cubicBezTo>
                  <a:cubicBezTo>
                    <a:pt x="5966" y="7068"/>
                    <a:pt x="13259" y="8321"/>
                    <a:pt x="19224" y="8797"/>
                  </a:cubicBezTo>
                  <a:cubicBezTo>
                    <a:pt x="22532" y="9048"/>
                    <a:pt x="25841" y="9248"/>
                    <a:pt x="29149" y="9349"/>
                  </a:cubicBezTo>
                  <a:cubicBezTo>
                    <a:pt x="29759" y="9367"/>
                    <a:pt x="30670" y="9411"/>
                    <a:pt x="31701" y="9411"/>
                  </a:cubicBezTo>
                  <a:cubicBezTo>
                    <a:pt x="34944" y="9411"/>
                    <a:pt x="39363" y="8971"/>
                    <a:pt x="39249" y="5890"/>
                  </a:cubicBezTo>
                  <a:lnTo>
                    <a:pt x="39224" y="5890"/>
                  </a:lnTo>
                  <a:cubicBezTo>
                    <a:pt x="28021" y="4988"/>
                    <a:pt x="17069" y="2682"/>
                    <a:pt x="61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64">
              <a:extLst>
                <a:ext uri="{FF2B5EF4-FFF2-40B4-BE49-F238E27FC236}">
                  <a16:creationId xmlns:a16="http://schemas.microsoft.com/office/drawing/2014/main" xmlns="" id="{5251D280-B36A-CEBC-19AA-1EE04BA84DBE}"/>
                </a:ext>
              </a:extLst>
            </p:cNvPr>
            <p:cNvSpPr/>
            <p:nvPr/>
          </p:nvSpPr>
          <p:spPr>
            <a:xfrm>
              <a:off x="2607825" y="4893625"/>
              <a:ext cx="990000" cy="244875"/>
            </a:xfrm>
            <a:custGeom>
              <a:avLst/>
              <a:gdLst/>
              <a:ahLst/>
              <a:cxnLst/>
              <a:rect l="l" t="t" r="r" b="b"/>
              <a:pathLst>
                <a:path w="39600" h="9795" extrusionOk="0">
                  <a:moveTo>
                    <a:pt x="6379" y="398"/>
                  </a:moveTo>
                  <a:lnTo>
                    <a:pt x="6379" y="398"/>
                  </a:lnTo>
                  <a:cubicBezTo>
                    <a:pt x="9057" y="1067"/>
                    <a:pt x="11759" y="1687"/>
                    <a:pt x="14462" y="2306"/>
                  </a:cubicBezTo>
                  <a:cubicBezTo>
                    <a:pt x="17218" y="2908"/>
                    <a:pt x="19950" y="3509"/>
                    <a:pt x="22707" y="4011"/>
                  </a:cubicBezTo>
                  <a:cubicBezTo>
                    <a:pt x="28194" y="5008"/>
                    <a:pt x="33731" y="5807"/>
                    <a:pt x="39293" y="6235"/>
                  </a:cubicBezTo>
                  <a:lnTo>
                    <a:pt x="39293" y="6235"/>
                  </a:lnTo>
                  <a:cubicBezTo>
                    <a:pt x="39281" y="6246"/>
                    <a:pt x="39274" y="6252"/>
                    <a:pt x="39274" y="6266"/>
                  </a:cubicBezTo>
                  <a:lnTo>
                    <a:pt x="39274" y="6392"/>
                  </a:lnTo>
                  <a:cubicBezTo>
                    <a:pt x="39249" y="6492"/>
                    <a:pt x="39249" y="6592"/>
                    <a:pt x="39224" y="6692"/>
                  </a:cubicBezTo>
                  <a:cubicBezTo>
                    <a:pt x="39199" y="6893"/>
                    <a:pt x="39123" y="7068"/>
                    <a:pt x="39023" y="7269"/>
                  </a:cubicBezTo>
                  <a:cubicBezTo>
                    <a:pt x="38848" y="7620"/>
                    <a:pt x="38572" y="7920"/>
                    <a:pt x="38246" y="8171"/>
                  </a:cubicBezTo>
                  <a:cubicBezTo>
                    <a:pt x="37595" y="8647"/>
                    <a:pt x="36767" y="8898"/>
                    <a:pt x="35965" y="9073"/>
                  </a:cubicBezTo>
                  <a:cubicBezTo>
                    <a:pt x="34654" y="9352"/>
                    <a:pt x="33295" y="9441"/>
                    <a:pt x="31939" y="9441"/>
                  </a:cubicBezTo>
                  <a:cubicBezTo>
                    <a:pt x="31585" y="9441"/>
                    <a:pt x="31231" y="9435"/>
                    <a:pt x="30878" y="9424"/>
                  </a:cubicBezTo>
                  <a:cubicBezTo>
                    <a:pt x="29173" y="9374"/>
                    <a:pt x="27469" y="9324"/>
                    <a:pt x="25740" y="9224"/>
                  </a:cubicBezTo>
                  <a:lnTo>
                    <a:pt x="20627" y="8948"/>
                  </a:lnTo>
                  <a:cubicBezTo>
                    <a:pt x="18898" y="8873"/>
                    <a:pt x="17218" y="8697"/>
                    <a:pt x="15514" y="8497"/>
                  </a:cubicBezTo>
                  <a:cubicBezTo>
                    <a:pt x="13810" y="8296"/>
                    <a:pt x="12106" y="8071"/>
                    <a:pt x="10401" y="7845"/>
                  </a:cubicBezTo>
                  <a:cubicBezTo>
                    <a:pt x="7272" y="7405"/>
                    <a:pt x="4121" y="6986"/>
                    <a:pt x="969" y="6707"/>
                  </a:cubicBezTo>
                  <a:lnTo>
                    <a:pt x="969" y="6707"/>
                  </a:lnTo>
                  <a:cubicBezTo>
                    <a:pt x="1378" y="6510"/>
                    <a:pt x="1757" y="6260"/>
                    <a:pt x="2106" y="5991"/>
                  </a:cubicBezTo>
                  <a:cubicBezTo>
                    <a:pt x="2657" y="5565"/>
                    <a:pt x="3158" y="5088"/>
                    <a:pt x="3609" y="4537"/>
                  </a:cubicBezTo>
                  <a:cubicBezTo>
                    <a:pt x="4061" y="4011"/>
                    <a:pt x="4487" y="3434"/>
                    <a:pt x="4837" y="2833"/>
                  </a:cubicBezTo>
                  <a:cubicBezTo>
                    <a:pt x="5181" y="2245"/>
                    <a:pt x="5476" y="1633"/>
                    <a:pt x="5676" y="973"/>
                  </a:cubicBezTo>
                  <a:lnTo>
                    <a:pt x="5676" y="973"/>
                  </a:lnTo>
                  <a:lnTo>
                    <a:pt x="6379" y="398"/>
                  </a:lnTo>
                  <a:close/>
                  <a:moveTo>
                    <a:pt x="6366" y="1"/>
                  </a:moveTo>
                  <a:cubicBezTo>
                    <a:pt x="6316" y="1"/>
                    <a:pt x="6266" y="1"/>
                    <a:pt x="6216" y="51"/>
                  </a:cubicBezTo>
                  <a:lnTo>
                    <a:pt x="6191" y="51"/>
                  </a:lnTo>
                  <a:lnTo>
                    <a:pt x="5389" y="727"/>
                  </a:lnTo>
                  <a:cubicBezTo>
                    <a:pt x="5364" y="752"/>
                    <a:pt x="5339" y="778"/>
                    <a:pt x="5339" y="803"/>
                  </a:cubicBezTo>
                  <a:cubicBezTo>
                    <a:pt x="5138" y="1454"/>
                    <a:pt x="4863" y="2081"/>
                    <a:pt x="4512" y="2657"/>
                  </a:cubicBezTo>
                  <a:cubicBezTo>
                    <a:pt x="4186" y="3234"/>
                    <a:pt x="3785" y="3785"/>
                    <a:pt x="3334" y="4311"/>
                  </a:cubicBezTo>
                  <a:cubicBezTo>
                    <a:pt x="2908" y="4838"/>
                    <a:pt x="2431" y="5314"/>
                    <a:pt x="1880" y="5715"/>
                  </a:cubicBezTo>
                  <a:cubicBezTo>
                    <a:pt x="1354" y="6116"/>
                    <a:pt x="777" y="6467"/>
                    <a:pt x="126" y="6642"/>
                  </a:cubicBezTo>
                  <a:cubicBezTo>
                    <a:pt x="76" y="6667"/>
                    <a:pt x="25" y="6742"/>
                    <a:pt x="0" y="6793"/>
                  </a:cubicBezTo>
                  <a:cubicBezTo>
                    <a:pt x="0" y="6893"/>
                    <a:pt x="76" y="6993"/>
                    <a:pt x="176" y="6993"/>
                  </a:cubicBezTo>
                  <a:cubicBezTo>
                    <a:pt x="3584" y="7244"/>
                    <a:pt x="6968" y="7720"/>
                    <a:pt x="10376" y="8121"/>
                  </a:cubicBezTo>
                  <a:cubicBezTo>
                    <a:pt x="12081" y="8321"/>
                    <a:pt x="13785" y="8547"/>
                    <a:pt x="15489" y="8722"/>
                  </a:cubicBezTo>
                  <a:cubicBezTo>
                    <a:pt x="17193" y="8923"/>
                    <a:pt x="18898" y="9048"/>
                    <a:pt x="20602" y="9224"/>
                  </a:cubicBezTo>
                  <a:cubicBezTo>
                    <a:pt x="24011" y="9550"/>
                    <a:pt x="27444" y="9675"/>
                    <a:pt x="30878" y="9775"/>
                  </a:cubicBezTo>
                  <a:cubicBezTo>
                    <a:pt x="31276" y="9787"/>
                    <a:pt x="31675" y="9794"/>
                    <a:pt x="32075" y="9794"/>
                  </a:cubicBezTo>
                  <a:cubicBezTo>
                    <a:pt x="33389" y="9794"/>
                    <a:pt x="34715" y="9712"/>
                    <a:pt x="36041" y="9424"/>
                  </a:cubicBezTo>
                  <a:cubicBezTo>
                    <a:pt x="36868" y="9249"/>
                    <a:pt x="37720" y="8973"/>
                    <a:pt x="38447" y="8422"/>
                  </a:cubicBezTo>
                  <a:cubicBezTo>
                    <a:pt x="38823" y="8171"/>
                    <a:pt x="39123" y="7820"/>
                    <a:pt x="39324" y="7394"/>
                  </a:cubicBezTo>
                  <a:cubicBezTo>
                    <a:pt x="39424" y="7194"/>
                    <a:pt x="39499" y="6968"/>
                    <a:pt x="39549" y="6768"/>
                  </a:cubicBezTo>
                  <a:cubicBezTo>
                    <a:pt x="39575" y="6642"/>
                    <a:pt x="39575" y="6542"/>
                    <a:pt x="39600" y="6417"/>
                  </a:cubicBezTo>
                  <a:cubicBezTo>
                    <a:pt x="39600" y="6341"/>
                    <a:pt x="39600" y="6316"/>
                    <a:pt x="39600" y="6241"/>
                  </a:cubicBezTo>
                  <a:cubicBezTo>
                    <a:pt x="39600" y="6141"/>
                    <a:pt x="39575" y="6041"/>
                    <a:pt x="39549" y="5966"/>
                  </a:cubicBezTo>
                  <a:cubicBezTo>
                    <a:pt x="39514" y="5948"/>
                    <a:pt x="39479" y="5930"/>
                    <a:pt x="39443" y="5930"/>
                  </a:cubicBezTo>
                  <a:cubicBezTo>
                    <a:pt x="39428" y="5930"/>
                    <a:pt x="39414" y="5933"/>
                    <a:pt x="39399" y="5940"/>
                  </a:cubicBezTo>
                  <a:cubicBezTo>
                    <a:pt x="33835" y="5464"/>
                    <a:pt x="28296" y="4637"/>
                    <a:pt x="22782" y="3610"/>
                  </a:cubicBezTo>
                  <a:cubicBezTo>
                    <a:pt x="20026" y="3083"/>
                    <a:pt x="17294" y="2532"/>
                    <a:pt x="14562" y="1930"/>
                  </a:cubicBezTo>
                  <a:cubicBezTo>
                    <a:pt x="11830" y="1329"/>
                    <a:pt x="9098" y="677"/>
                    <a:pt x="63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64">
              <a:extLst>
                <a:ext uri="{FF2B5EF4-FFF2-40B4-BE49-F238E27FC236}">
                  <a16:creationId xmlns:a16="http://schemas.microsoft.com/office/drawing/2014/main" xmlns="" id="{1C5D92C4-29BE-BDBF-FA21-BD29B766068B}"/>
                </a:ext>
              </a:extLst>
            </p:cNvPr>
            <p:cNvSpPr/>
            <p:nvPr/>
          </p:nvSpPr>
          <p:spPr>
            <a:xfrm>
              <a:off x="2508825" y="4184975"/>
              <a:ext cx="1038875" cy="879225"/>
            </a:xfrm>
            <a:custGeom>
              <a:avLst/>
              <a:gdLst/>
              <a:ahLst/>
              <a:cxnLst/>
              <a:rect l="l" t="t" r="r" b="b"/>
              <a:pathLst>
                <a:path w="41555" h="35169" extrusionOk="0">
                  <a:moveTo>
                    <a:pt x="40702" y="1"/>
                  </a:moveTo>
                  <a:cubicBezTo>
                    <a:pt x="27143" y="126"/>
                    <a:pt x="13660" y="652"/>
                    <a:pt x="101" y="1078"/>
                  </a:cubicBezTo>
                  <a:cubicBezTo>
                    <a:pt x="76" y="1078"/>
                    <a:pt x="51" y="1078"/>
                    <a:pt x="25" y="1053"/>
                  </a:cubicBezTo>
                  <a:lnTo>
                    <a:pt x="0" y="1078"/>
                  </a:lnTo>
                  <a:cubicBezTo>
                    <a:pt x="51" y="1103"/>
                    <a:pt x="101" y="1153"/>
                    <a:pt x="101" y="1254"/>
                  </a:cubicBezTo>
                  <a:cubicBezTo>
                    <a:pt x="752" y="7845"/>
                    <a:pt x="577" y="14612"/>
                    <a:pt x="802" y="21254"/>
                  </a:cubicBezTo>
                  <a:cubicBezTo>
                    <a:pt x="903" y="24537"/>
                    <a:pt x="878" y="27870"/>
                    <a:pt x="1103" y="31154"/>
                  </a:cubicBezTo>
                  <a:cubicBezTo>
                    <a:pt x="1236" y="33346"/>
                    <a:pt x="2622" y="35168"/>
                    <a:pt x="4511" y="35168"/>
                  </a:cubicBezTo>
                  <a:cubicBezTo>
                    <a:pt x="5127" y="35168"/>
                    <a:pt x="5795" y="34975"/>
                    <a:pt x="6492" y="34537"/>
                  </a:cubicBezTo>
                  <a:cubicBezTo>
                    <a:pt x="7995" y="33585"/>
                    <a:pt x="8772" y="31780"/>
                    <a:pt x="9324" y="30151"/>
                  </a:cubicBezTo>
                  <a:cubicBezTo>
                    <a:pt x="9374" y="30051"/>
                    <a:pt x="9399" y="29926"/>
                    <a:pt x="9474" y="29926"/>
                  </a:cubicBezTo>
                  <a:cubicBezTo>
                    <a:pt x="9491" y="29859"/>
                    <a:pt x="9563" y="29836"/>
                    <a:pt x="9654" y="29836"/>
                  </a:cubicBezTo>
                  <a:cubicBezTo>
                    <a:pt x="9700" y="29836"/>
                    <a:pt x="9750" y="29842"/>
                    <a:pt x="9800" y="29850"/>
                  </a:cubicBezTo>
                  <a:cubicBezTo>
                    <a:pt x="20376" y="31454"/>
                    <a:pt x="30878" y="33284"/>
                    <a:pt x="41555" y="34236"/>
                  </a:cubicBezTo>
                  <a:cubicBezTo>
                    <a:pt x="41128" y="31880"/>
                    <a:pt x="41304" y="29525"/>
                    <a:pt x="41404" y="27144"/>
                  </a:cubicBezTo>
                  <a:cubicBezTo>
                    <a:pt x="41479" y="24186"/>
                    <a:pt x="41529" y="21229"/>
                    <a:pt x="41504" y="18246"/>
                  </a:cubicBezTo>
                  <a:cubicBezTo>
                    <a:pt x="41454" y="12156"/>
                    <a:pt x="40928" y="6091"/>
                    <a:pt x="407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64">
              <a:extLst>
                <a:ext uri="{FF2B5EF4-FFF2-40B4-BE49-F238E27FC236}">
                  <a16:creationId xmlns:a16="http://schemas.microsoft.com/office/drawing/2014/main" xmlns="" id="{70AE4BDC-409C-7331-B774-8CC765AFCF0A}"/>
                </a:ext>
              </a:extLst>
            </p:cNvPr>
            <p:cNvSpPr/>
            <p:nvPr/>
          </p:nvSpPr>
          <p:spPr>
            <a:xfrm>
              <a:off x="2505075" y="4180600"/>
              <a:ext cx="1047650" cy="887125"/>
            </a:xfrm>
            <a:custGeom>
              <a:avLst/>
              <a:gdLst/>
              <a:ahLst/>
              <a:cxnLst/>
              <a:rect l="l" t="t" r="r" b="b"/>
              <a:pathLst>
                <a:path w="41906" h="35485" extrusionOk="0">
                  <a:moveTo>
                    <a:pt x="40684" y="377"/>
                  </a:moveTo>
                  <a:cubicBezTo>
                    <a:pt x="40913" y="6408"/>
                    <a:pt x="41430" y="12415"/>
                    <a:pt x="41504" y="18421"/>
                  </a:cubicBezTo>
                  <a:cubicBezTo>
                    <a:pt x="41504" y="21103"/>
                    <a:pt x="41479" y="23760"/>
                    <a:pt x="41404" y="26416"/>
                  </a:cubicBezTo>
                  <a:cubicBezTo>
                    <a:pt x="41379" y="27745"/>
                    <a:pt x="41304" y="29098"/>
                    <a:pt x="41278" y="30426"/>
                  </a:cubicBezTo>
                  <a:cubicBezTo>
                    <a:pt x="41255" y="31690"/>
                    <a:pt x="41299" y="32976"/>
                    <a:pt x="41497" y="34241"/>
                  </a:cubicBezTo>
                  <a:lnTo>
                    <a:pt x="41497" y="34241"/>
                  </a:lnTo>
                  <a:cubicBezTo>
                    <a:pt x="36203" y="33742"/>
                    <a:pt x="30909" y="33048"/>
                    <a:pt x="25639" y="32256"/>
                  </a:cubicBezTo>
                  <a:lnTo>
                    <a:pt x="17619" y="31103"/>
                  </a:lnTo>
                  <a:cubicBezTo>
                    <a:pt x="16291" y="30903"/>
                    <a:pt x="14963" y="30677"/>
                    <a:pt x="13609" y="30476"/>
                  </a:cubicBezTo>
                  <a:lnTo>
                    <a:pt x="11604" y="30151"/>
                  </a:lnTo>
                  <a:lnTo>
                    <a:pt x="10627" y="30000"/>
                  </a:lnTo>
                  <a:lnTo>
                    <a:pt x="10125" y="29925"/>
                  </a:lnTo>
                  <a:cubicBezTo>
                    <a:pt x="10025" y="29925"/>
                    <a:pt x="9950" y="29900"/>
                    <a:pt x="9850" y="29900"/>
                  </a:cubicBezTo>
                  <a:lnTo>
                    <a:pt x="9699" y="29900"/>
                  </a:lnTo>
                  <a:cubicBezTo>
                    <a:pt x="9647" y="29918"/>
                    <a:pt x="9582" y="29947"/>
                    <a:pt x="9539" y="29998"/>
                  </a:cubicBezTo>
                  <a:lnTo>
                    <a:pt x="9539" y="29998"/>
                  </a:lnTo>
                  <a:cubicBezTo>
                    <a:pt x="9500" y="30015"/>
                    <a:pt x="9463" y="30036"/>
                    <a:pt x="9449" y="30050"/>
                  </a:cubicBezTo>
                  <a:cubicBezTo>
                    <a:pt x="9424" y="30101"/>
                    <a:pt x="9424" y="30151"/>
                    <a:pt x="9399" y="30176"/>
                  </a:cubicBezTo>
                  <a:lnTo>
                    <a:pt x="9348" y="30326"/>
                  </a:lnTo>
                  <a:lnTo>
                    <a:pt x="9223" y="30652"/>
                  </a:lnTo>
                  <a:cubicBezTo>
                    <a:pt x="9148" y="30877"/>
                    <a:pt x="9073" y="31078"/>
                    <a:pt x="8998" y="31278"/>
                  </a:cubicBezTo>
                  <a:cubicBezTo>
                    <a:pt x="8822" y="31705"/>
                    <a:pt x="8622" y="32106"/>
                    <a:pt x="8421" y="32507"/>
                  </a:cubicBezTo>
                  <a:cubicBezTo>
                    <a:pt x="7970" y="33284"/>
                    <a:pt x="7419" y="34010"/>
                    <a:pt x="6692" y="34512"/>
                  </a:cubicBezTo>
                  <a:cubicBezTo>
                    <a:pt x="6087" y="34908"/>
                    <a:pt x="5377" y="35200"/>
                    <a:pt x="4651" y="35200"/>
                  </a:cubicBezTo>
                  <a:cubicBezTo>
                    <a:pt x="4504" y="35200"/>
                    <a:pt x="4358" y="35188"/>
                    <a:pt x="4211" y="35163"/>
                  </a:cubicBezTo>
                  <a:cubicBezTo>
                    <a:pt x="3358" y="35013"/>
                    <a:pt x="2632" y="34436"/>
                    <a:pt x="2155" y="33685"/>
                  </a:cubicBezTo>
                  <a:cubicBezTo>
                    <a:pt x="1679" y="32958"/>
                    <a:pt x="1454" y="32080"/>
                    <a:pt x="1404" y="31203"/>
                  </a:cubicBezTo>
                  <a:cubicBezTo>
                    <a:pt x="1353" y="30276"/>
                    <a:pt x="1303" y="29374"/>
                    <a:pt x="1278" y="28471"/>
                  </a:cubicBezTo>
                  <a:cubicBezTo>
                    <a:pt x="1203" y="26667"/>
                    <a:pt x="1203" y="24837"/>
                    <a:pt x="1153" y="23033"/>
                  </a:cubicBezTo>
                  <a:cubicBezTo>
                    <a:pt x="1028" y="19374"/>
                    <a:pt x="1003" y="15765"/>
                    <a:pt x="952" y="12105"/>
                  </a:cubicBezTo>
                  <a:cubicBezTo>
                    <a:pt x="927" y="10301"/>
                    <a:pt x="877" y="8471"/>
                    <a:pt x="802" y="6667"/>
                  </a:cubicBezTo>
                  <a:cubicBezTo>
                    <a:pt x="752" y="5740"/>
                    <a:pt x="702" y="4837"/>
                    <a:pt x="652" y="3935"/>
                  </a:cubicBezTo>
                  <a:lnTo>
                    <a:pt x="551" y="2557"/>
                  </a:lnTo>
                  <a:lnTo>
                    <a:pt x="476" y="1880"/>
                  </a:lnTo>
                  <a:lnTo>
                    <a:pt x="451" y="1529"/>
                  </a:lnTo>
                  <a:cubicBezTo>
                    <a:pt x="451" y="1496"/>
                    <a:pt x="451" y="1474"/>
                    <a:pt x="444" y="1434"/>
                  </a:cubicBezTo>
                  <a:lnTo>
                    <a:pt x="444" y="1434"/>
                  </a:lnTo>
                  <a:lnTo>
                    <a:pt x="476" y="1429"/>
                  </a:lnTo>
                  <a:lnTo>
                    <a:pt x="802" y="1429"/>
                  </a:lnTo>
                  <a:lnTo>
                    <a:pt x="1429" y="1404"/>
                  </a:lnTo>
                  <a:lnTo>
                    <a:pt x="2707" y="1354"/>
                  </a:lnTo>
                  <a:lnTo>
                    <a:pt x="5263" y="1278"/>
                  </a:lnTo>
                  <a:lnTo>
                    <a:pt x="10351" y="1128"/>
                  </a:lnTo>
                  <a:lnTo>
                    <a:pt x="20526" y="802"/>
                  </a:lnTo>
                  <a:cubicBezTo>
                    <a:pt x="27237" y="628"/>
                    <a:pt x="33972" y="430"/>
                    <a:pt x="40684" y="377"/>
                  </a:cubicBezTo>
                  <a:close/>
                  <a:moveTo>
                    <a:pt x="40852" y="0"/>
                  </a:moveTo>
                  <a:cubicBezTo>
                    <a:pt x="34060" y="50"/>
                    <a:pt x="27293" y="176"/>
                    <a:pt x="20501" y="401"/>
                  </a:cubicBezTo>
                  <a:lnTo>
                    <a:pt x="251" y="1078"/>
                  </a:lnTo>
                  <a:lnTo>
                    <a:pt x="25" y="1078"/>
                  </a:lnTo>
                  <a:lnTo>
                    <a:pt x="0" y="1153"/>
                  </a:lnTo>
                  <a:lnTo>
                    <a:pt x="0" y="1178"/>
                  </a:lnTo>
                  <a:lnTo>
                    <a:pt x="75" y="1429"/>
                  </a:lnTo>
                  <a:lnTo>
                    <a:pt x="276" y="3960"/>
                  </a:lnTo>
                  <a:cubicBezTo>
                    <a:pt x="351" y="4862"/>
                    <a:pt x="401" y="5765"/>
                    <a:pt x="426" y="6667"/>
                  </a:cubicBezTo>
                  <a:cubicBezTo>
                    <a:pt x="526" y="8496"/>
                    <a:pt x="551" y="10301"/>
                    <a:pt x="602" y="12131"/>
                  </a:cubicBezTo>
                  <a:cubicBezTo>
                    <a:pt x="652" y="15765"/>
                    <a:pt x="702" y="19399"/>
                    <a:pt x="802" y="23033"/>
                  </a:cubicBezTo>
                  <a:cubicBezTo>
                    <a:pt x="852" y="24837"/>
                    <a:pt x="877" y="26667"/>
                    <a:pt x="927" y="28497"/>
                  </a:cubicBezTo>
                  <a:cubicBezTo>
                    <a:pt x="978" y="29399"/>
                    <a:pt x="1003" y="30301"/>
                    <a:pt x="1078" y="31203"/>
                  </a:cubicBezTo>
                  <a:cubicBezTo>
                    <a:pt x="1128" y="32131"/>
                    <a:pt x="1379" y="33083"/>
                    <a:pt x="1905" y="33860"/>
                  </a:cubicBezTo>
                  <a:cubicBezTo>
                    <a:pt x="2406" y="34662"/>
                    <a:pt x="3208" y="35314"/>
                    <a:pt x="4160" y="35439"/>
                  </a:cubicBezTo>
                  <a:cubicBezTo>
                    <a:pt x="4334" y="35470"/>
                    <a:pt x="4506" y="35485"/>
                    <a:pt x="4677" y="35485"/>
                  </a:cubicBezTo>
                  <a:cubicBezTo>
                    <a:pt x="5469" y="35485"/>
                    <a:pt x="6223" y="35170"/>
                    <a:pt x="6842" y="34737"/>
                  </a:cubicBezTo>
                  <a:cubicBezTo>
                    <a:pt x="7619" y="34211"/>
                    <a:pt x="8196" y="33434"/>
                    <a:pt x="8647" y="32632"/>
                  </a:cubicBezTo>
                  <a:cubicBezTo>
                    <a:pt x="8872" y="32231"/>
                    <a:pt x="9048" y="31805"/>
                    <a:pt x="9223" y="31379"/>
                  </a:cubicBezTo>
                  <a:cubicBezTo>
                    <a:pt x="9298" y="31178"/>
                    <a:pt x="9399" y="30953"/>
                    <a:pt x="9474" y="30727"/>
                  </a:cubicBezTo>
                  <a:lnTo>
                    <a:pt x="9574" y="30426"/>
                  </a:lnTo>
                  <a:lnTo>
                    <a:pt x="9624" y="30251"/>
                  </a:lnTo>
                  <a:cubicBezTo>
                    <a:pt x="9647" y="30228"/>
                    <a:pt x="9649" y="30226"/>
                    <a:pt x="9649" y="30206"/>
                  </a:cubicBezTo>
                  <a:lnTo>
                    <a:pt x="9649" y="30206"/>
                  </a:lnTo>
                  <a:lnTo>
                    <a:pt x="9749" y="30126"/>
                  </a:lnTo>
                  <a:lnTo>
                    <a:pt x="9749" y="30126"/>
                  </a:lnTo>
                  <a:cubicBezTo>
                    <a:pt x="9741" y="30142"/>
                    <a:pt x="9741" y="30148"/>
                    <a:pt x="9748" y="30148"/>
                  </a:cubicBezTo>
                  <a:cubicBezTo>
                    <a:pt x="9761" y="30148"/>
                    <a:pt x="9800" y="30126"/>
                    <a:pt x="9850" y="30126"/>
                  </a:cubicBezTo>
                  <a:cubicBezTo>
                    <a:pt x="9900" y="30151"/>
                    <a:pt x="10000" y="30151"/>
                    <a:pt x="10075" y="30176"/>
                  </a:cubicBezTo>
                  <a:lnTo>
                    <a:pt x="10577" y="30251"/>
                  </a:lnTo>
                  <a:lnTo>
                    <a:pt x="11579" y="30401"/>
                  </a:lnTo>
                  <a:lnTo>
                    <a:pt x="13584" y="30702"/>
                  </a:lnTo>
                  <a:cubicBezTo>
                    <a:pt x="14912" y="30903"/>
                    <a:pt x="16266" y="31103"/>
                    <a:pt x="17594" y="31329"/>
                  </a:cubicBezTo>
                  <a:cubicBezTo>
                    <a:pt x="20251" y="31755"/>
                    <a:pt x="22907" y="32206"/>
                    <a:pt x="25589" y="32607"/>
                  </a:cubicBezTo>
                  <a:cubicBezTo>
                    <a:pt x="30928" y="33384"/>
                    <a:pt x="36291" y="34111"/>
                    <a:pt x="41679" y="34587"/>
                  </a:cubicBezTo>
                  <a:lnTo>
                    <a:pt x="41905" y="34612"/>
                  </a:lnTo>
                  <a:lnTo>
                    <a:pt x="41905" y="34612"/>
                  </a:lnTo>
                  <a:lnTo>
                    <a:pt x="41855" y="34386"/>
                  </a:lnTo>
                  <a:cubicBezTo>
                    <a:pt x="41404" y="31780"/>
                    <a:pt x="41679" y="29098"/>
                    <a:pt x="41730" y="26441"/>
                  </a:cubicBezTo>
                  <a:cubicBezTo>
                    <a:pt x="41805" y="23760"/>
                    <a:pt x="41830" y="21103"/>
                    <a:pt x="41805" y="18421"/>
                  </a:cubicBezTo>
                  <a:cubicBezTo>
                    <a:pt x="41780" y="12331"/>
                    <a:pt x="41278" y="6266"/>
                    <a:pt x="41053" y="176"/>
                  </a:cubicBezTo>
                  <a:lnTo>
                    <a:pt x="4102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64">
              <a:extLst>
                <a:ext uri="{FF2B5EF4-FFF2-40B4-BE49-F238E27FC236}">
                  <a16:creationId xmlns:a16="http://schemas.microsoft.com/office/drawing/2014/main" xmlns="" id="{4E8994D5-03E1-6469-F310-1B9BB6623D5D}"/>
                </a:ext>
              </a:extLst>
            </p:cNvPr>
            <p:cNvSpPr/>
            <p:nvPr/>
          </p:nvSpPr>
          <p:spPr>
            <a:xfrm>
              <a:off x="2849050" y="4283900"/>
              <a:ext cx="614675" cy="48350"/>
            </a:xfrm>
            <a:custGeom>
              <a:avLst/>
              <a:gdLst/>
              <a:ahLst/>
              <a:cxnLst/>
              <a:rect l="l" t="t" r="r" b="b"/>
              <a:pathLst>
                <a:path w="24587" h="1934" extrusionOk="0">
                  <a:moveTo>
                    <a:pt x="24207" y="1"/>
                  </a:moveTo>
                  <a:cubicBezTo>
                    <a:pt x="24192" y="1"/>
                    <a:pt x="24177" y="2"/>
                    <a:pt x="24161" y="3"/>
                  </a:cubicBezTo>
                  <a:cubicBezTo>
                    <a:pt x="16166" y="805"/>
                    <a:pt x="8221" y="1407"/>
                    <a:pt x="201" y="1633"/>
                  </a:cubicBezTo>
                  <a:cubicBezTo>
                    <a:pt x="1" y="1658"/>
                    <a:pt x="1" y="1933"/>
                    <a:pt x="201" y="1933"/>
                  </a:cubicBezTo>
                  <a:cubicBezTo>
                    <a:pt x="8171" y="1708"/>
                    <a:pt x="16216" y="1357"/>
                    <a:pt x="24161" y="630"/>
                  </a:cubicBezTo>
                  <a:cubicBezTo>
                    <a:pt x="24571" y="606"/>
                    <a:pt x="24587" y="1"/>
                    <a:pt x="24207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43" name="Google Shape;1743;p64">
            <a:extLst>
              <a:ext uri="{FF2B5EF4-FFF2-40B4-BE49-F238E27FC236}">
                <a16:creationId xmlns:a16="http://schemas.microsoft.com/office/drawing/2014/main" xmlns="" id="{1F62B8B6-8412-3750-8E7C-BEDC64DBFB8C}"/>
              </a:ext>
            </a:extLst>
          </p:cNvPr>
          <p:cNvSpPr txBox="1"/>
          <p:nvPr/>
        </p:nvSpPr>
        <p:spPr>
          <a:xfrm rot="-545911">
            <a:off x="870865" y="2169280"/>
            <a:ext cx="2359490" cy="707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ru-RU" sz="3000" b="1" dirty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Этап </a:t>
            </a:r>
            <a:r>
              <a:rPr lang="ru-RU" sz="30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6: </a:t>
            </a:r>
            <a:r>
              <a:rPr lang="ru-RU" sz="30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Выводы и планы</a:t>
            </a:r>
          </a:p>
          <a:p>
            <a:pPr lvl="0" algn="ctr"/>
            <a:endParaRPr lang="ru-RU" sz="2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grpSp>
        <p:nvGrpSpPr>
          <p:cNvPr id="4" name="Google Shape;1744;p64">
            <a:extLst>
              <a:ext uri="{FF2B5EF4-FFF2-40B4-BE49-F238E27FC236}">
                <a16:creationId xmlns:a16="http://schemas.microsoft.com/office/drawing/2014/main" xmlns="" id="{09164A72-3B61-882E-43E8-B7568EE54922}"/>
              </a:ext>
            </a:extLst>
          </p:cNvPr>
          <p:cNvGrpSpPr/>
          <p:nvPr/>
        </p:nvGrpSpPr>
        <p:grpSpPr>
          <a:xfrm rot="-974667">
            <a:off x="741148" y="1765089"/>
            <a:ext cx="503546" cy="1101252"/>
            <a:chOff x="5870175" y="1498275"/>
            <a:chExt cx="364450" cy="797050"/>
          </a:xfrm>
        </p:grpSpPr>
        <p:sp>
          <p:nvSpPr>
            <p:cNvPr id="1745" name="Google Shape;1745;p64">
              <a:extLst>
                <a:ext uri="{FF2B5EF4-FFF2-40B4-BE49-F238E27FC236}">
                  <a16:creationId xmlns:a16="http://schemas.microsoft.com/office/drawing/2014/main" xmlns="" id="{5E376453-7732-7A26-9E0B-82BEEA7BBDB2}"/>
                </a:ext>
              </a:extLst>
            </p:cNvPr>
            <p:cNvSpPr/>
            <p:nvPr/>
          </p:nvSpPr>
          <p:spPr>
            <a:xfrm>
              <a:off x="5870175" y="2109075"/>
              <a:ext cx="219475" cy="186250"/>
            </a:xfrm>
            <a:custGeom>
              <a:avLst/>
              <a:gdLst/>
              <a:ahLst/>
              <a:cxnLst/>
              <a:rect l="l" t="t" r="r" b="b"/>
              <a:pathLst>
                <a:path w="8779" h="7450" extrusionOk="0">
                  <a:moveTo>
                    <a:pt x="6020" y="1496"/>
                  </a:moveTo>
                  <a:cubicBezTo>
                    <a:pt x="6600" y="2107"/>
                    <a:pt x="7195" y="2719"/>
                    <a:pt x="7807" y="3314"/>
                  </a:cubicBezTo>
                  <a:cubicBezTo>
                    <a:pt x="7775" y="3361"/>
                    <a:pt x="7760" y="3440"/>
                    <a:pt x="7744" y="3502"/>
                  </a:cubicBezTo>
                  <a:cubicBezTo>
                    <a:pt x="7164" y="2938"/>
                    <a:pt x="6568" y="2405"/>
                    <a:pt x="5988" y="1856"/>
                  </a:cubicBezTo>
                  <a:cubicBezTo>
                    <a:pt x="6004" y="1731"/>
                    <a:pt x="6004" y="1606"/>
                    <a:pt x="6020" y="1496"/>
                  </a:cubicBezTo>
                  <a:close/>
                  <a:moveTo>
                    <a:pt x="1568" y="697"/>
                  </a:moveTo>
                  <a:cubicBezTo>
                    <a:pt x="2744" y="1104"/>
                    <a:pt x="4029" y="1292"/>
                    <a:pt x="5252" y="1480"/>
                  </a:cubicBezTo>
                  <a:lnTo>
                    <a:pt x="5267" y="1480"/>
                  </a:lnTo>
                  <a:cubicBezTo>
                    <a:pt x="5048" y="2421"/>
                    <a:pt x="4891" y="3346"/>
                    <a:pt x="4875" y="4317"/>
                  </a:cubicBezTo>
                  <a:cubicBezTo>
                    <a:pt x="4186" y="4098"/>
                    <a:pt x="3449" y="3988"/>
                    <a:pt x="2744" y="3816"/>
                  </a:cubicBezTo>
                  <a:cubicBezTo>
                    <a:pt x="2227" y="3690"/>
                    <a:pt x="1694" y="3581"/>
                    <a:pt x="1176" y="3487"/>
                  </a:cubicBezTo>
                  <a:cubicBezTo>
                    <a:pt x="1302" y="2954"/>
                    <a:pt x="1317" y="2389"/>
                    <a:pt x="1427" y="1841"/>
                  </a:cubicBezTo>
                  <a:cubicBezTo>
                    <a:pt x="1490" y="1465"/>
                    <a:pt x="1537" y="1088"/>
                    <a:pt x="1568" y="697"/>
                  </a:cubicBezTo>
                  <a:close/>
                  <a:moveTo>
                    <a:pt x="5957" y="2013"/>
                  </a:moveTo>
                  <a:cubicBezTo>
                    <a:pt x="6521" y="2562"/>
                    <a:pt x="7086" y="3126"/>
                    <a:pt x="7665" y="3675"/>
                  </a:cubicBezTo>
                  <a:cubicBezTo>
                    <a:pt x="7540" y="4067"/>
                    <a:pt x="7493" y="4474"/>
                    <a:pt x="7399" y="4850"/>
                  </a:cubicBezTo>
                  <a:cubicBezTo>
                    <a:pt x="7164" y="4599"/>
                    <a:pt x="6913" y="4349"/>
                    <a:pt x="6662" y="4082"/>
                  </a:cubicBezTo>
                  <a:cubicBezTo>
                    <a:pt x="6380" y="3769"/>
                    <a:pt x="6098" y="3455"/>
                    <a:pt x="5816" y="3142"/>
                  </a:cubicBezTo>
                  <a:cubicBezTo>
                    <a:pt x="5863" y="2766"/>
                    <a:pt x="5910" y="2389"/>
                    <a:pt x="5957" y="2013"/>
                  </a:cubicBezTo>
                  <a:close/>
                  <a:moveTo>
                    <a:pt x="5785" y="3424"/>
                  </a:moveTo>
                  <a:cubicBezTo>
                    <a:pt x="6239" y="4035"/>
                    <a:pt x="6741" y="4662"/>
                    <a:pt x="7336" y="5179"/>
                  </a:cubicBezTo>
                  <a:cubicBezTo>
                    <a:pt x="7274" y="5446"/>
                    <a:pt x="7211" y="5728"/>
                    <a:pt x="7148" y="5994"/>
                  </a:cubicBezTo>
                  <a:cubicBezTo>
                    <a:pt x="6741" y="5462"/>
                    <a:pt x="6192" y="4960"/>
                    <a:pt x="5644" y="4521"/>
                  </a:cubicBezTo>
                  <a:cubicBezTo>
                    <a:pt x="5706" y="4161"/>
                    <a:pt x="5738" y="3784"/>
                    <a:pt x="5785" y="3424"/>
                  </a:cubicBezTo>
                  <a:close/>
                  <a:moveTo>
                    <a:pt x="1020" y="4082"/>
                  </a:moveTo>
                  <a:lnTo>
                    <a:pt x="1020" y="4082"/>
                  </a:lnTo>
                  <a:cubicBezTo>
                    <a:pt x="1505" y="4302"/>
                    <a:pt x="2038" y="4490"/>
                    <a:pt x="2603" y="4662"/>
                  </a:cubicBezTo>
                  <a:cubicBezTo>
                    <a:pt x="2869" y="4976"/>
                    <a:pt x="3261" y="5273"/>
                    <a:pt x="3559" y="5556"/>
                  </a:cubicBezTo>
                  <a:cubicBezTo>
                    <a:pt x="3825" y="5791"/>
                    <a:pt x="4076" y="6057"/>
                    <a:pt x="4343" y="6292"/>
                  </a:cubicBezTo>
                  <a:cubicBezTo>
                    <a:pt x="3825" y="6183"/>
                    <a:pt x="3308" y="6057"/>
                    <a:pt x="2791" y="5947"/>
                  </a:cubicBezTo>
                  <a:cubicBezTo>
                    <a:pt x="2634" y="5571"/>
                    <a:pt x="2242" y="5195"/>
                    <a:pt x="1929" y="4897"/>
                  </a:cubicBezTo>
                  <a:cubicBezTo>
                    <a:pt x="1631" y="4615"/>
                    <a:pt x="1349" y="4333"/>
                    <a:pt x="1020" y="4082"/>
                  </a:cubicBezTo>
                  <a:close/>
                  <a:moveTo>
                    <a:pt x="3167" y="4819"/>
                  </a:moveTo>
                  <a:lnTo>
                    <a:pt x="3167" y="4819"/>
                  </a:lnTo>
                  <a:cubicBezTo>
                    <a:pt x="3622" y="4929"/>
                    <a:pt x="4060" y="5007"/>
                    <a:pt x="4499" y="5070"/>
                  </a:cubicBezTo>
                  <a:cubicBezTo>
                    <a:pt x="4985" y="5587"/>
                    <a:pt x="5487" y="6120"/>
                    <a:pt x="6004" y="6637"/>
                  </a:cubicBezTo>
                  <a:cubicBezTo>
                    <a:pt x="5612" y="6559"/>
                    <a:pt x="5220" y="6480"/>
                    <a:pt x="4828" y="6402"/>
                  </a:cubicBezTo>
                  <a:cubicBezTo>
                    <a:pt x="4578" y="6089"/>
                    <a:pt x="4217" y="5806"/>
                    <a:pt x="3919" y="5524"/>
                  </a:cubicBezTo>
                  <a:cubicBezTo>
                    <a:pt x="3669" y="5305"/>
                    <a:pt x="3433" y="5054"/>
                    <a:pt x="3167" y="4819"/>
                  </a:cubicBezTo>
                  <a:close/>
                  <a:moveTo>
                    <a:pt x="5612" y="4709"/>
                  </a:moveTo>
                  <a:cubicBezTo>
                    <a:pt x="6161" y="5242"/>
                    <a:pt x="6615" y="5791"/>
                    <a:pt x="7070" y="6339"/>
                  </a:cubicBezTo>
                  <a:cubicBezTo>
                    <a:pt x="7039" y="6512"/>
                    <a:pt x="7007" y="6684"/>
                    <a:pt x="6976" y="6857"/>
                  </a:cubicBezTo>
                  <a:cubicBezTo>
                    <a:pt x="6835" y="6825"/>
                    <a:pt x="6694" y="6794"/>
                    <a:pt x="6553" y="6763"/>
                  </a:cubicBezTo>
                  <a:cubicBezTo>
                    <a:pt x="6035" y="6183"/>
                    <a:pt x="5455" y="5650"/>
                    <a:pt x="4875" y="5101"/>
                  </a:cubicBezTo>
                  <a:cubicBezTo>
                    <a:pt x="4922" y="5101"/>
                    <a:pt x="4970" y="5117"/>
                    <a:pt x="5001" y="5117"/>
                  </a:cubicBezTo>
                  <a:cubicBezTo>
                    <a:pt x="5064" y="5117"/>
                    <a:pt x="5111" y="5101"/>
                    <a:pt x="5158" y="5101"/>
                  </a:cubicBezTo>
                  <a:cubicBezTo>
                    <a:pt x="5203" y="5112"/>
                    <a:pt x="5249" y="5118"/>
                    <a:pt x="5293" y="5118"/>
                  </a:cubicBezTo>
                  <a:cubicBezTo>
                    <a:pt x="5434" y="5118"/>
                    <a:pt x="5557" y="5060"/>
                    <a:pt x="5581" y="4929"/>
                  </a:cubicBezTo>
                  <a:cubicBezTo>
                    <a:pt x="5596" y="4866"/>
                    <a:pt x="5612" y="4788"/>
                    <a:pt x="5612" y="4709"/>
                  </a:cubicBezTo>
                  <a:close/>
                  <a:moveTo>
                    <a:pt x="1519" y="0"/>
                  </a:moveTo>
                  <a:cubicBezTo>
                    <a:pt x="1470" y="0"/>
                    <a:pt x="1429" y="11"/>
                    <a:pt x="1396" y="23"/>
                  </a:cubicBezTo>
                  <a:cubicBezTo>
                    <a:pt x="1356" y="13"/>
                    <a:pt x="1315" y="7"/>
                    <a:pt x="1275" y="7"/>
                  </a:cubicBezTo>
                  <a:cubicBezTo>
                    <a:pt x="1189" y="7"/>
                    <a:pt x="1109" y="32"/>
                    <a:pt x="1067" y="85"/>
                  </a:cubicBezTo>
                  <a:cubicBezTo>
                    <a:pt x="346" y="994"/>
                    <a:pt x="1" y="2374"/>
                    <a:pt x="173" y="3502"/>
                  </a:cubicBezTo>
                  <a:cubicBezTo>
                    <a:pt x="189" y="3628"/>
                    <a:pt x="252" y="3706"/>
                    <a:pt x="346" y="3769"/>
                  </a:cubicBezTo>
                  <a:cubicBezTo>
                    <a:pt x="252" y="3816"/>
                    <a:pt x="189" y="3894"/>
                    <a:pt x="220" y="4004"/>
                  </a:cubicBezTo>
                  <a:cubicBezTo>
                    <a:pt x="440" y="4443"/>
                    <a:pt x="847" y="4850"/>
                    <a:pt x="1223" y="5242"/>
                  </a:cubicBezTo>
                  <a:cubicBezTo>
                    <a:pt x="1458" y="5493"/>
                    <a:pt x="1741" y="5806"/>
                    <a:pt x="2054" y="6026"/>
                  </a:cubicBezTo>
                  <a:cubicBezTo>
                    <a:pt x="2023" y="6120"/>
                    <a:pt x="2070" y="6230"/>
                    <a:pt x="2227" y="6292"/>
                  </a:cubicBezTo>
                  <a:cubicBezTo>
                    <a:pt x="3684" y="6825"/>
                    <a:pt x="5487" y="7342"/>
                    <a:pt x="7039" y="7437"/>
                  </a:cubicBezTo>
                  <a:cubicBezTo>
                    <a:pt x="7086" y="7437"/>
                    <a:pt x="7133" y="7437"/>
                    <a:pt x="7180" y="7421"/>
                  </a:cubicBezTo>
                  <a:cubicBezTo>
                    <a:pt x="7227" y="7439"/>
                    <a:pt x="7277" y="7450"/>
                    <a:pt x="7324" y="7450"/>
                  </a:cubicBezTo>
                  <a:cubicBezTo>
                    <a:pt x="7401" y="7450"/>
                    <a:pt x="7470" y="7420"/>
                    <a:pt x="7509" y="7342"/>
                  </a:cubicBezTo>
                  <a:cubicBezTo>
                    <a:pt x="7807" y="6684"/>
                    <a:pt x="8010" y="6026"/>
                    <a:pt x="8167" y="5320"/>
                  </a:cubicBezTo>
                  <a:cubicBezTo>
                    <a:pt x="8292" y="4788"/>
                    <a:pt x="8481" y="4208"/>
                    <a:pt x="8465" y="3628"/>
                  </a:cubicBezTo>
                  <a:cubicBezTo>
                    <a:pt x="8653" y="3565"/>
                    <a:pt x="8778" y="3393"/>
                    <a:pt x="8622" y="3236"/>
                  </a:cubicBezTo>
                  <a:cubicBezTo>
                    <a:pt x="7744" y="2358"/>
                    <a:pt x="6819" y="1496"/>
                    <a:pt x="5863" y="681"/>
                  </a:cubicBezTo>
                  <a:cubicBezTo>
                    <a:pt x="5805" y="631"/>
                    <a:pt x="5738" y="610"/>
                    <a:pt x="5673" y="610"/>
                  </a:cubicBezTo>
                  <a:cubicBezTo>
                    <a:pt x="5596" y="610"/>
                    <a:pt x="5522" y="638"/>
                    <a:pt x="5471" y="681"/>
                  </a:cubicBezTo>
                  <a:cubicBezTo>
                    <a:pt x="5424" y="665"/>
                    <a:pt x="5361" y="650"/>
                    <a:pt x="5299" y="634"/>
                  </a:cubicBezTo>
                  <a:cubicBezTo>
                    <a:pt x="4060" y="461"/>
                    <a:pt x="2822" y="148"/>
                    <a:pt x="1584" y="7"/>
                  </a:cubicBezTo>
                  <a:cubicBezTo>
                    <a:pt x="1561" y="2"/>
                    <a:pt x="1539" y="0"/>
                    <a:pt x="1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64">
              <a:extLst>
                <a:ext uri="{FF2B5EF4-FFF2-40B4-BE49-F238E27FC236}">
                  <a16:creationId xmlns:a16="http://schemas.microsoft.com/office/drawing/2014/main" xmlns="" id="{4A0A7D99-0AC2-30AF-49D9-D5E6A3A8F41C}"/>
                </a:ext>
              </a:extLst>
            </p:cNvPr>
            <p:cNvSpPr/>
            <p:nvPr/>
          </p:nvSpPr>
          <p:spPr>
            <a:xfrm>
              <a:off x="5906500" y="1498275"/>
              <a:ext cx="328125" cy="569175"/>
            </a:xfrm>
            <a:custGeom>
              <a:avLst/>
              <a:gdLst/>
              <a:ahLst/>
              <a:cxnLst/>
              <a:rect l="l" t="t" r="r" b="b"/>
              <a:pathLst>
                <a:path w="13125" h="22767" extrusionOk="0">
                  <a:moveTo>
                    <a:pt x="9990" y="2777"/>
                  </a:moveTo>
                  <a:cubicBezTo>
                    <a:pt x="10131" y="2887"/>
                    <a:pt x="10288" y="2996"/>
                    <a:pt x="10413" y="3106"/>
                  </a:cubicBezTo>
                  <a:cubicBezTo>
                    <a:pt x="10946" y="3529"/>
                    <a:pt x="11526" y="3921"/>
                    <a:pt x="12122" y="4297"/>
                  </a:cubicBezTo>
                  <a:cubicBezTo>
                    <a:pt x="12028" y="4642"/>
                    <a:pt x="11965" y="4971"/>
                    <a:pt x="11887" y="5301"/>
                  </a:cubicBezTo>
                  <a:cubicBezTo>
                    <a:pt x="11260" y="4611"/>
                    <a:pt x="10554" y="3921"/>
                    <a:pt x="9927" y="3247"/>
                  </a:cubicBezTo>
                  <a:cubicBezTo>
                    <a:pt x="9943" y="3090"/>
                    <a:pt x="9974" y="2934"/>
                    <a:pt x="9990" y="2777"/>
                  </a:cubicBezTo>
                  <a:close/>
                  <a:moveTo>
                    <a:pt x="9880" y="3561"/>
                  </a:moveTo>
                  <a:cubicBezTo>
                    <a:pt x="10492" y="4297"/>
                    <a:pt x="11087" y="5081"/>
                    <a:pt x="11761" y="5786"/>
                  </a:cubicBezTo>
                  <a:cubicBezTo>
                    <a:pt x="11667" y="6241"/>
                    <a:pt x="11573" y="6696"/>
                    <a:pt x="11479" y="7134"/>
                  </a:cubicBezTo>
                  <a:cubicBezTo>
                    <a:pt x="11213" y="6821"/>
                    <a:pt x="10883" y="6507"/>
                    <a:pt x="10617" y="6194"/>
                  </a:cubicBezTo>
                  <a:cubicBezTo>
                    <a:pt x="10288" y="5802"/>
                    <a:pt x="9959" y="5410"/>
                    <a:pt x="9645" y="5018"/>
                  </a:cubicBezTo>
                  <a:cubicBezTo>
                    <a:pt x="9739" y="4532"/>
                    <a:pt x="9818" y="4047"/>
                    <a:pt x="9880" y="3561"/>
                  </a:cubicBezTo>
                  <a:close/>
                  <a:moveTo>
                    <a:pt x="9614" y="5222"/>
                  </a:moveTo>
                  <a:cubicBezTo>
                    <a:pt x="9896" y="5598"/>
                    <a:pt x="10194" y="5975"/>
                    <a:pt x="10492" y="6335"/>
                  </a:cubicBezTo>
                  <a:cubicBezTo>
                    <a:pt x="10789" y="6696"/>
                    <a:pt x="11072" y="7103"/>
                    <a:pt x="11416" y="7432"/>
                  </a:cubicBezTo>
                  <a:cubicBezTo>
                    <a:pt x="11322" y="7902"/>
                    <a:pt x="11228" y="8388"/>
                    <a:pt x="11134" y="8874"/>
                  </a:cubicBezTo>
                  <a:cubicBezTo>
                    <a:pt x="10789" y="8498"/>
                    <a:pt x="10398" y="8153"/>
                    <a:pt x="10068" y="7793"/>
                  </a:cubicBezTo>
                  <a:cubicBezTo>
                    <a:pt x="9802" y="7495"/>
                    <a:pt x="9535" y="7181"/>
                    <a:pt x="9269" y="6884"/>
                  </a:cubicBezTo>
                  <a:cubicBezTo>
                    <a:pt x="9394" y="6335"/>
                    <a:pt x="9504" y="5771"/>
                    <a:pt x="9614" y="5222"/>
                  </a:cubicBezTo>
                  <a:close/>
                  <a:moveTo>
                    <a:pt x="9206" y="7150"/>
                  </a:moveTo>
                  <a:cubicBezTo>
                    <a:pt x="9426" y="7432"/>
                    <a:pt x="9661" y="7699"/>
                    <a:pt x="9896" y="7965"/>
                  </a:cubicBezTo>
                  <a:cubicBezTo>
                    <a:pt x="10256" y="8388"/>
                    <a:pt x="10617" y="8827"/>
                    <a:pt x="11056" y="9203"/>
                  </a:cubicBezTo>
                  <a:cubicBezTo>
                    <a:pt x="10962" y="9736"/>
                    <a:pt x="10852" y="10254"/>
                    <a:pt x="10727" y="10771"/>
                  </a:cubicBezTo>
                  <a:cubicBezTo>
                    <a:pt x="10178" y="10097"/>
                    <a:pt x="9504" y="9439"/>
                    <a:pt x="8846" y="8796"/>
                  </a:cubicBezTo>
                  <a:cubicBezTo>
                    <a:pt x="8971" y="8247"/>
                    <a:pt x="9097" y="7699"/>
                    <a:pt x="9206" y="7150"/>
                  </a:cubicBezTo>
                  <a:close/>
                  <a:moveTo>
                    <a:pt x="8783" y="9062"/>
                  </a:moveTo>
                  <a:cubicBezTo>
                    <a:pt x="9379" y="9752"/>
                    <a:pt x="9974" y="10457"/>
                    <a:pt x="10664" y="11069"/>
                  </a:cubicBezTo>
                  <a:cubicBezTo>
                    <a:pt x="10570" y="11508"/>
                    <a:pt x="10460" y="11946"/>
                    <a:pt x="10335" y="12385"/>
                  </a:cubicBezTo>
                  <a:cubicBezTo>
                    <a:pt x="10037" y="12040"/>
                    <a:pt x="9692" y="11711"/>
                    <a:pt x="9410" y="11367"/>
                  </a:cubicBezTo>
                  <a:cubicBezTo>
                    <a:pt x="9097" y="10990"/>
                    <a:pt x="8799" y="10614"/>
                    <a:pt x="8517" y="10238"/>
                  </a:cubicBezTo>
                  <a:cubicBezTo>
                    <a:pt x="8611" y="9846"/>
                    <a:pt x="8689" y="9454"/>
                    <a:pt x="8783" y="9062"/>
                  </a:cubicBezTo>
                  <a:close/>
                  <a:moveTo>
                    <a:pt x="8454" y="10536"/>
                  </a:moveTo>
                  <a:cubicBezTo>
                    <a:pt x="8971" y="11272"/>
                    <a:pt x="9551" y="12072"/>
                    <a:pt x="10256" y="12699"/>
                  </a:cubicBezTo>
                  <a:cubicBezTo>
                    <a:pt x="10209" y="12871"/>
                    <a:pt x="10162" y="13044"/>
                    <a:pt x="10115" y="13232"/>
                  </a:cubicBezTo>
                  <a:cubicBezTo>
                    <a:pt x="10006" y="13561"/>
                    <a:pt x="9912" y="13874"/>
                    <a:pt x="9818" y="14204"/>
                  </a:cubicBezTo>
                  <a:cubicBezTo>
                    <a:pt x="9316" y="13545"/>
                    <a:pt x="8705" y="12903"/>
                    <a:pt x="8109" y="12260"/>
                  </a:cubicBezTo>
                  <a:cubicBezTo>
                    <a:pt x="8172" y="11962"/>
                    <a:pt x="8219" y="11664"/>
                    <a:pt x="8282" y="11367"/>
                  </a:cubicBezTo>
                  <a:cubicBezTo>
                    <a:pt x="8329" y="11084"/>
                    <a:pt x="8391" y="10818"/>
                    <a:pt x="8454" y="10536"/>
                  </a:cubicBezTo>
                  <a:close/>
                  <a:moveTo>
                    <a:pt x="8062" y="12479"/>
                  </a:moveTo>
                  <a:cubicBezTo>
                    <a:pt x="8595" y="13153"/>
                    <a:pt x="9128" y="13812"/>
                    <a:pt x="9755" y="14423"/>
                  </a:cubicBezTo>
                  <a:cubicBezTo>
                    <a:pt x="9598" y="14893"/>
                    <a:pt x="9457" y="15363"/>
                    <a:pt x="9316" y="15834"/>
                  </a:cubicBezTo>
                  <a:cubicBezTo>
                    <a:pt x="8971" y="15191"/>
                    <a:pt x="8376" y="14533"/>
                    <a:pt x="7796" y="13968"/>
                  </a:cubicBezTo>
                  <a:cubicBezTo>
                    <a:pt x="7890" y="13467"/>
                    <a:pt x="7968" y="12981"/>
                    <a:pt x="8062" y="12479"/>
                  </a:cubicBezTo>
                  <a:close/>
                  <a:moveTo>
                    <a:pt x="7749" y="14204"/>
                  </a:moveTo>
                  <a:cubicBezTo>
                    <a:pt x="7968" y="14439"/>
                    <a:pt x="8172" y="14674"/>
                    <a:pt x="8360" y="14909"/>
                  </a:cubicBezTo>
                  <a:cubicBezTo>
                    <a:pt x="8673" y="15316"/>
                    <a:pt x="8908" y="15740"/>
                    <a:pt x="9222" y="16147"/>
                  </a:cubicBezTo>
                  <a:cubicBezTo>
                    <a:pt x="9081" y="16633"/>
                    <a:pt x="8924" y="17135"/>
                    <a:pt x="8767" y="17636"/>
                  </a:cubicBezTo>
                  <a:cubicBezTo>
                    <a:pt x="8344" y="16978"/>
                    <a:pt x="7890" y="16335"/>
                    <a:pt x="7482" y="15661"/>
                  </a:cubicBezTo>
                  <a:cubicBezTo>
                    <a:pt x="7576" y="15175"/>
                    <a:pt x="7670" y="14689"/>
                    <a:pt x="7749" y="14204"/>
                  </a:cubicBezTo>
                  <a:close/>
                  <a:moveTo>
                    <a:pt x="7435" y="15881"/>
                  </a:moveTo>
                  <a:cubicBezTo>
                    <a:pt x="7827" y="16555"/>
                    <a:pt x="8219" y="17229"/>
                    <a:pt x="8705" y="17871"/>
                  </a:cubicBezTo>
                  <a:cubicBezTo>
                    <a:pt x="8595" y="18248"/>
                    <a:pt x="8485" y="18608"/>
                    <a:pt x="8391" y="18984"/>
                  </a:cubicBezTo>
                  <a:cubicBezTo>
                    <a:pt x="7984" y="18404"/>
                    <a:pt x="7545" y="17840"/>
                    <a:pt x="7153" y="17260"/>
                  </a:cubicBezTo>
                  <a:cubicBezTo>
                    <a:pt x="7263" y="16805"/>
                    <a:pt x="7357" y="16351"/>
                    <a:pt x="7435" y="15881"/>
                  </a:cubicBezTo>
                  <a:close/>
                  <a:moveTo>
                    <a:pt x="2341" y="708"/>
                  </a:moveTo>
                  <a:cubicBezTo>
                    <a:pt x="3595" y="1084"/>
                    <a:pt x="4896" y="1335"/>
                    <a:pt x="6165" y="1601"/>
                  </a:cubicBezTo>
                  <a:cubicBezTo>
                    <a:pt x="7167" y="1826"/>
                    <a:pt x="8153" y="2121"/>
                    <a:pt x="9153" y="2121"/>
                  </a:cubicBezTo>
                  <a:cubicBezTo>
                    <a:pt x="9202" y="2121"/>
                    <a:pt x="9251" y="2120"/>
                    <a:pt x="9300" y="2119"/>
                  </a:cubicBezTo>
                  <a:lnTo>
                    <a:pt x="9300" y="2119"/>
                  </a:lnTo>
                  <a:cubicBezTo>
                    <a:pt x="8689" y="4015"/>
                    <a:pt x="8297" y="6006"/>
                    <a:pt x="7937" y="7997"/>
                  </a:cubicBezTo>
                  <a:cubicBezTo>
                    <a:pt x="7905" y="8012"/>
                    <a:pt x="7874" y="8044"/>
                    <a:pt x="7921" y="8075"/>
                  </a:cubicBezTo>
                  <a:cubicBezTo>
                    <a:pt x="7921" y="8075"/>
                    <a:pt x="7921" y="8091"/>
                    <a:pt x="7921" y="8091"/>
                  </a:cubicBezTo>
                  <a:cubicBezTo>
                    <a:pt x="7717" y="9219"/>
                    <a:pt x="7513" y="10363"/>
                    <a:pt x="7278" y="11476"/>
                  </a:cubicBezTo>
                  <a:cubicBezTo>
                    <a:pt x="6714" y="14188"/>
                    <a:pt x="5899" y="16962"/>
                    <a:pt x="5727" y="19752"/>
                  </a:cubicBezTo>
                  <a:cubicBezTo>
                    <a:pt x="5710" y="19746"/>
                    <a:pt x="5692" y="19742"/>
                    <a:pt x="5676" y="19742"/>
                  </a:cubicBezTo>
                  <a:cubicBezTo>
                    <a:pt x="5615" y="19742"/>
                    <a:pt x="5568" y="19785"/>
                    <a:pt x="5617" y="19846"/>
                  </a:cubicBezTo>
                  <a:cubicBezTo>
                    <a:pt x="5648" y="19878"/>
                    <a:pt x="5680" y="19925"/>
                    <a:pt x="5727" y="19972"/>
                  </a:cubicBezTo>
                  <a:cubicBezTo>
                    <a:pt x="5711" y="20034"/>
                    <a:pt x="5711" y="20097"/>
                    <a:pt x="5711" y="20160"/>
                  </a:cubicBezTo>
                  <a:cubicBezTo>
                    <a:pt x="4990" y="19862"/>
                    <a:pt x="4128" y="19799"/>
                    <a:pt x="3360" y="19627"/>
                  </a:cubicBezTo>
                  <a:cubicBezTo>
                    <a:pt x="2482" y="19423"/>
                    <a:pt x="1620" y="19204"/>
                    <a:pt x="742" y="19047"/>
                  </a:cubicBezTo>
                  <a:cubicBezTo>
                    <a:pt x="1463" y="15975"/>
                    <a:pt x="1557" y="12746"/>
                    <a:pt x="1792" y="9580"/>
                  </a:cubicBezTo>
                  <a:cubicBezTo>
                    <a:pt x="2027" y="6633"/>
                    <a:pt x="2247" y="3670"/>
                    <a:pt x="2341" y="708"/>
                  </a:cubicBezTo>
                  <a:close/>
                  <a:moveTo>
                    <a:pt x="7059" y="17621"/>
                  </a:moveTo>
                  <a:cubicBezTo>
                    <a:pt x="7419" y="18216"/>
                    <a:pt x="7811" y="18827"/>
                    <a:pt x="8282" y="19376"/>
                  </a:cubicBezTo>
                  <a:cubicBezTo>
                    <a:pt x="8203" y="19674"/>
                    <a:pt x="8109" y="19956"/>
                    <a:pt x="8046" y="20254"/>
                  </a:cubicBezTo>
                  <a:cubicBezTo>
                    <a:pt x="7811" y="20019"/>
                    <a:pt x="7592" y="19784"/>
                    <a:pt x="7388" y="19548"/>
                  </a:cubicBezTo>
                  <a:cubicBezTo>
                    <a:pt x="7169" y="19282"/>
                    <a:pt x="6949" y="19031"/>
                    <a:pt x="6761" y="18765"/>
                  </a:cubicBezTo>
                  <a:cubicBezTo>
                    <a:pt x="6871" y="18389"/>
                    <a:pt x="6965" y="17997"/>
                    <a:pt x="7059" y="17621"/>
                  </a:cubicBezTo>
                  <a:close/>
                  <a:moveTo>
                    <a:pt x="601" y="19392"/>
                  </a:moveTo>
                  <a:cubicBezTo>
                    <a:pt x="1024" y="19580"/>
                    <a:pt x="1432" y="19721"/>
                    <a:pt x="1855" y="19862"/>
                  </a:cubicBezTo>
                  <a:cubicBezTo>
                    <a:pt x="2074" y="20175"/>
                    <a:pt x="2310" y="20473"/>
                    <a:pt x="2592" y="20755"/>
                  </a:cubicBezTo>
                  <a:cubicBezTo>
                    <a:pt x="2843" y="21022"/>
                    <a:pt x="3125" y="21351"/>
                    <a:pt x="3469" y="21570"/>
                  </a:cubicBezTo>
                  <a:cubicBezTo>
                    <a:pt x="3046" y="21508"/>
                    <a:pt x="2639" y="21461"/>
                    <a:pt x="2231" y="21382"/>
                  </a:cubicBezTo>
                  <a:cubicBezTo>
                    <a:pt x="2090" y="21053"/>
                    <a:pt x="1714" y="20708"/>
                    <a:pt x="1495" y="20426"/>
                  </a:cubicBezTo>
                  <a:cubicBezTo>
                    <a:pt x="1212" y="20081"/>
                    <a:pt x="915" y="19737"/>
                    <a:pt x="601" y="19392"/>
                  </a:cubicBezTo>
                  <a:close/>
                  <a:moveTo>
                    <a:pt x="2247" y="19972"/>
                  </a:moveTo>
                  <a:lnTo>
                    <a:pt x="2247" y="19972"/>
                  </a:lnTo>
                  <a:cubicBezTo>
                    <a:pt x="2529" y="20050"/>
                    <a:pt x="2795" y="20128"/>
                    <a:pt x="3078" y="20191"/>
                  </a:cubicBezTo>
                  <a:cubicBezTo>
                    <a:pt x="3375" y="20505"/>
                    <a:pt x="3689" y="20818"/>
                    <a:pt x="3971" y="21147"/>
                  </a:cubicBezTo>
                  <a:cubicBezTo>
                    <a:pt x="4143" y="21335"/>
                    <a:pt x="4300" y="21523"/>
                    <a:pt x="4457" y="21712"/>
                  </a:cubicBezTo>
                  <a:cubicBezTo>
                    <a:pt x="4253" y="21680"/>
                    <a:pt x="4049" y="21649"/>
                    <a:pt x="3846" y="21618"/>
                  </a:cubicBezTo>
                  <a:cubicBezTo>
                    <a:pt x="3846" y="21602"/>
                    <a:pt x="3846" y="21586"/>
                    <a:pt x="3830" y="21555"/>
                  </a:cubicBezTo>
                  <a:cubicBezTo>
                    <a:pt x="3564" y="21210"/>
                    <a:pt x="3109" y="20928"/>
                    <a:pt x="2795" y="20599"/>
                  </a:cubicBezTo>
                  <a:cubicBezTo>
                    <a:pt x="2592" y="20395"/>
                    <a:pt x="2419" y="20191"/>
                    <a:pt x="2247" y="19972"/>
                  </a:cubicBezTo>
                  <a:close/>
                  <a:moveTo>
                    <a:pt x="6683" y="19016"/>
                  </a:moveTo>
                  <a:cubicBezTo>
                    <a:pt x="7043" y="19564"/>
                    <a:pt x="7466" y="20113"/>
                    <a:pt x="7952" y="20567"/>
                  </a:cubicBezTo>
                  <a:cubicBezTo>
                    <a:pt x="7843" y="21006"/>
                    <a:pt x="7749" y="21429"/>
                    <a:pt x="7655" y="21868"/>
                  </a:cubicBezTo>
                  <a:cubicBezTo>
                    <a:pt x="7451" y="21618"/>
                    <a:pt x="7231" y="21382"/>
                    <a:pt x="7028" y="21147"/>
                  </a:cubicBezTo>
                  <a:cubicBezTo>
                    <a:pt x="6777" y="20849"/>
                    <a:pt x="6510" y="20567"/>
                    <a:pt x="6244" y="20270"/>
                  </a:cubicBezTo>
                  <a:cubicBezTo>
                    <a:pt x="6416" y="19862"/>
                    <a:pt x="6557" y="19439"/>
                    <a:pt x="6683" y="19016"/>
                  </a:cubicBezTo>
                  <a:close/>
                  <a:moveTo>
                    <a:pt x="3391" y="20270"/>
                  </a:moveTo>
                  <a:cubicBezTo>
                    <a:pt x="3877" y="20379"/>
                    <a:pt x="4394" y="20505"/>
                    <a:pt x="4896" y="20567"/>
                  </a:cubicBezTo>
                  <a:cubicBezTo>
                    <a:pt x="5162" y="20881"/>
                    <a:pt x="5429" y="21179"/>
                    <a:pt x="5695" y="21492"/>
                  </a:cubicBezTo>
                  <a:cubicBezTo>
                    <a:pt x="5836" y="21665"/>
                    <a:pt x="5977" y="21837"/>
                    <a:pt x="6134" y="22009"/>
                  </a:cubicBezTo>
                  <a:cubicBezTo>
                    <a:pt x="5742" y="21931"/>
                    <a:pt x="5335" y="21853"/>
                    <a:pt x="4927" y="21790"/>
                  </a:cubicBezTo>
                  <a:cubicBezTo>
                    <a:pt x="4676" y="21492"/>
                    <a:pt x="4363" y="21194"/>
                    <a:pt x="4081" y="20928"/>
                  </a:cubicBezTo>
                  <a:cubicBezTo>
                    <a:pt x="3861" y="20693"/>
                    <a:pt x="3626" y="20489"/>
                    <a:pt x="3391" y="20270"/>
                  </a:cubicBezTo>
                  <a:close/>
                  <a:moveTo>
                    <a:pt x="6150" y="20489"/>
                  </a:moveTo>
                  <a:cubicBezTo>
                    <a:pt x="6354" y="20740"/>
                    <a:pt x="6573" y="20991"/>
                    <a:pt x="6792" y="21241"/>
                  </a:cubicBezTo>
                  <a:cubicBezTo>
                    <a:pt x="7043" y="21570"/>
                    <a:pt x="7278" y="21931"/>
                    <a:pt x="7560" y="22260"/>
                  </a:cubicBezTo>
                  <a:cubicBezTo>
                    <a:pt x="7545" y="22339"/>
                    <a:pt x="7529" y="22401"/>
                    <a:pt x="7513" y="22480"/>
                  </a:cubicBezTo>
                  <a:cubicBezTo>
                    <a:pt x="7482" y="22417"/>
                    <a:pt x="7419" y="22339"/>
                    <a:pt x="7294" y="22307"/>
                  </a:cubicBezTo>
                  <a:cubicBezTo>
                    <a:pt x="7106" y="22244"/>
                    <a:pt x="6918" y="22197"/>
                    <a:pt x="6730" y="22150"/>
                  </a:cubicBezTo>
                  <a:cubicBezTo>
                    <a:pt x="6479" y="21853"/>
                    <a:pt x="6197" y="21570"/>
                    <a:pt x="5930" y="21304"/>
                  </a:cubicBezTo>
                  <a:cubicBezTo>
                    <a:pt x="5711" y="21069"/>
                    <a:pt x="5491" y="20834"/>
                    <a:pt x="5272" y="20599"/>
                  </a:cubicBezTo>
                  <a:cubicBezTo>
                    <a:pt x="5429" y="20599"/>
                    <a:pt x="5570" y="20599"/>
                    <a:pt x="5727" y="20583"/>
                  </a:cubicBezTo>
                  <a:cubicBezTo>
                    <a:pt x="5774" y="20567"/>
                    <a:pt x="5805" y="20552"/>
                    <a:pt x="5836" y="20536"/>
                  </a:cubicBezTo>
                  <a:cubicBezTo>
                    <a:pt x="5873" y="20546"/>
                    <a:pt x="5911" y="20552"/>
                    <a:pt x="5949" y="20552"/>
                  </a:cubicBezTo>
                  <a:cubicBezTo>
                    <a:pt x="6024" y="20552"/>
                    <a:pt x="6098" y="20531"/>
                    <a:pt x="6150" y="20489"/>
                  </a:cubicBezTo>
                  <a:close/>
                  <a:moveTo>
                    <a:pt x="2031" y="0"/>
                  </a:moveTo>
                  <a:cubicBezTo>
                    <a:pt x="1865" y="0"/>
                    <a:pt x="1773" y="61"/>
                    <a:pt x="1745" y="159"/>
                  </a:cubicBezTo>
                  <a:cubicBezTo>
                    <a:pt x="1604" y="175"/>
                    <a:pt x="1479" y="253"/>
                    <a:pt x="1463" y="379"/>
                  </a:cubicBezTo>
                  <a:cubicBezTo>
                    <a:pt x="1259" y="3623"/>
                    <a:pt x="1118" y="6852"/>
                    <a:pt x="883" y="10081"/>
                  </a:cubicBezTo>
                  <a:cubicBezTo>
                    <a:pt x="664" y="13075"/>
                    <a:pt x="209" y="16053"/>
                    <a:pt x="288" y="19094"/>
                  </a:cubicBezTo>
                  <a:cubicBezTo>
                    <a:pt x="264" y="19089"/>
                    <a:pt x="239" y="19086"/>
                    <a:pt x="216" y="19086"/>
                  </a:cubicBezTo>
                  <a:cubicBezTo>
                    <a:pt x="100" y="19086"/>
                    <a:pt x="0" y="19149"/>
                    <a:pt x="52" y="19266"/>
                  </a:cubicBezTo>
                  <a:cubicBezTo>
                    <a:pt x="288" y="19721"/>
                    <a:pt x="538" y="20175"/>
                    <a:pt x="852" y="20614"/>
                  </a:cubicBezTo>
                  <a:cubicBezTo>
                    <a:pt x="1040" y="20881"/>
                    <a:pt x="1259" y="21288"/>
                    <a:pt x="1573" y="21539"/>
                  </a:cubicBezTo>
                  <a:cubicBezTo>
                    <a:pt x="1589" y="21602"/>
                    <a:pt x="1651" y="21665"/>
                    <a:pt x="1761" y="21696"/>
                  </a:cubicBezTo>
                  <a:cubicBezTo>
                    <a:pt x="1792" y="21712"/>
                    <a:pt x="1824" y="21727"/>
                    <a:pt x="1871" y="21743"/>
                  </a:cubicBezTo>
                  <a:cubicBezTo>
                    <a:pt x="1871" y="21743"/>
                    <a:pt x="1886" y="21743"/>
                    <a:pt x="1902" y="21759"/>
                  </a:cubicBezTo>
                  <a:cubicBezTo>
                    <a:pt x="1918" y="21759"/>
                    <a:pt x="1949" y="21759"/>
                    <a:pt x="1980" y="21774"/>
                  </a:cubicBezTo>
                  <a:cubicBezTo>
                    <a:pt x="3539" y="22249"/>
                    <a:pt x="5380" y="22767"/>
                    <a:pt x="6995" y="22767"/>
                  </a:cubicBezTo>
                  <a:cubicBezTo>
                    <a:pt x="7085" y="22767"/>
                    <a:pt x="7174" y="22765"/>
                    <a:pt x="7263" y="22762"/>
                  </a:cubicBezTo>
                  <a:cubicBezTo>
                    <a:pt x="7404" y="22746"/>
                    <a:pt x="7482" y="22683"/>
                    <a:pt x="7513" y="22621"/>
                  </a:cubicBezTo>
                  <a:cubicBezTo>
                    <a:pt x="7552" y="22699"/>
                    <a:pt x="7664" y="22759"/>
                    <a:pt x="7762" y="22759"/>
                  </a:cubicBezTo>
                  <a:cubicBezTo>
                    <a:pt x="7822" y="22759"/>
                    <a:pt x="7876" y="22737"/>
                    <a:pt x="7905" y="22683"/>
                  </a:cubicBezTo>
                  <a:cubicBezTo>
                    <a:pt x="7921" y="22636"/>
                    <a:pt x="7937" y="22605"/>
                    <a:pt x="7952" y="22574"/>
                  </a:cubicBezTo>
                  <a:cubicBezTo>
                    <a:pt x="8015" y="22558"/>
                    <a:pt x="8062" y="22511"/>
                    <a:pt x="8031" y="22464"/>
                  </a:cubicBezTo>
                  <a:cubicBezTo>
                    <a:pt x="8031" y="22448"/>
                    <a:pt x="8015" y="22433"/>
                    <a:pt x="8015" y="22417"/>
                  </a:cubicBezTo>
                  <a:cubicBezTo>
                    <a:pt x="9285" y="19658"/>
                    <a:pt x="10053" y="16696"/>
                    <a:pt x="10727" y="13749"/>
                  </a:cubicBezTo>
                  <a:cubicBezTo>
                    <a:pt x="11275" y="11335"/>
                    <a:pt x="12012" y="8906"/>
                    <a:pt x="12498" y="6460"/>
                  </a:cubicBezTo>
                  <a:cubicBezTo>
                    <a:pt x="12505" y="6461"/>
                    <a:pt x="12512" y="6462"/>
                    <a:pt x="12519" y="6462"/>
                  </a:cubicBezTo>
                  <a:cubicBezTo>
                    <a:pt x="12621" y="6462"/>
                    <a:pt x="12713" y="6359"/>
                    <a:pt x="12655" y="6257"/>
                  </a:cubicBezTo>
                  <a:cubicBezTo>
                    <a:pt x="12623" y="6225"/>
                    <a:pt x="12592" y="6178"/>
                    <a:pt x="12561" y="6131"/>
                  </a:cubicBezTo>
                  <a:cubicBezTo>
                    <a:pt x="12655" y="5598"/>
                    <a:pt x="12749" y="5065"/>
                    <a:pt x="12811" y="4532"/>
                  </a:cubicBezTo>
                  <a:cubicBezTo>
                    <a:pt x="13031" y="4470"/>
                    <a:pt x="13125" y="4235"/>
                    <a:pt x="12890" y="4031"/>
                  </a:cubicBezTo>
                  <a:cubicBezTo>
                    <a:pt x="12890" y="4015"/>
                    <a:pt x="12890" y="3984"/>
                    <a:pt x="12890" y="3953"/>
                  </a:cubicBezTo>
                  <a:cubicBezTo>
                    <a:pt x="12913" y="3767"/>
                    <a:pt x="12704" y="3633"/>
                    <a:pt x="12518" y="3633"/>
                  </a:cubicBezTo>
                  <a:cubicBezTo>
                    <a:pt x="12453" y="3633"/>
                    <a:pt x="12390" y="3649"/>
                    <a:pt x="12341" y="3686"/>
                  </a:cubicBezTo>
                  <a:cubicBezTo>
                    <a:pt x="11855" y="3373"/>
                    <a:pt x="11369" y="3043"/>
                    <a:pt x="10930" y="2699"/>
                  </a:cubicBezTo>
                  <a:cubicBezTo>
                    <a:pt x="10476" y="2354"/>
                    <a:pt x="10053" y="1899"/>
                    <a:pt x="9535" y="1633"/>
                  </a:cubicBezTo>
                  <a:cubicBezTo>
                    <a:pt x="9504" y="1617"/>
                    <a:pt x="9488" y="1601"/>
                    <a:pt x="9473" y="1586"/>
                  </a:cubicBezTo>
                  <a:cubicBezTo>
                    <a:pt x="8407" y="1037"/>
                    <a:pt x="7012" y="896"/>
                    <a:pt x="5821" y="661"/>
                  </a:cubicBezTo>
                  <a:cubicBezTo>
                    <a:pt x="4582" y="410"/>
                    <a:pt x="3344" y="112"/>
                    <a:pt x="2090" y="3"/>
                  </a:cubicBezTo>
                  <a:cubicBezTo>
                    <a:pt x="2069" y="1"/>
                    <a:pt x="2050" y="0"/>
                    <a:pt x="20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47" name="Google Shape;1747;p64">
            <a:extLst>
              <a:ext uri="{FF2B5EF4-FFF2-40B4-BE49-F238E27FC236}">
                <a16:creationId xmlns:a16="http://schemas.microsoft.com/office/drawing/2014/main" xmlns="" id="{347C1358-CE2D-4286-FD13-F3C41C9555F5}"/>
              </a:ext>
            </a:extLst>
          </p:cNvPr>
          <p:cNvSpPr/>
          <p:nvPr/>
        </p:nvSpPr>
        <p:spPr>
          <a:xfrm rot="-1036824">
            <a:off x="2445446" y="657159"/>
            <a:ext cx="932333" cy="512408"/>
          </a:xfrm>
          <a:custGeom>
            <a:avLst/>
            <a:gdLst/>
            <a:ahLst/>
            <a:cxnLst/>
            <a:rect l="l" t="t" r="r" b="b"/>
            <a:pathLst>
              <a:path w="17773" h="9768" extrusionOk="0">
                <a:moveTo>
                  <a:pt x="3304" y="1"/>
                </a:moveTo>
                <a:cubicBezTo>
                  <a:pt x="3172" y="1"/>
                  <a:pt x="3045" y="62"/>
                  <a:pt x="2971" y="211"/>
                </a:cubicBezTo>
                <a:cubicBezTo>
                  <a:pt x="2857" y="439"/>
                  <a:pt x="2743" y="690"/>
                  <a:pt x="2629" y="918"/>
                </a:cubicBezTo>
                <a:cubicBezTo>
                  <a:pt x="2629" y="941"/>
                  <a:pt x="2606" y="964"/>
                  <a:pt x="2583" y="1009"/>
                </a:cubicBezTo>
                <a:cubicBezTo>
                  <a:pt x="2058" y="2105"/>
                  <a:pt x="1510" y="3201"/>
                  <a:pt x="985" y="4296"/>
                </a:cubicBezTo>
                <a:cubicBezTo>
                  <a:pt x="985" y="4319"/>
                  <a:pt x="985" y="4319"/>
                  <a:pt x="985" y="4319"/>
                </a:cubicBezTo>
                <a:cubicBezTo>
                  <a:pt x="825" y="4593"/>
                  <a:pt x="643" y="4844"/>
                  <a:pt x="483" y="5118"/>
                </a:cubicBezTo>
                <a:cubicBezTo>
                  <a:pt x="369" y="5209"/>
                  <a:pt x="255" y="5323"/>
                  <a:pt x="141" y="5438"/>
                </a:cubicBezTo>
                <a:cubicBezTo>
                  <a:pt x="49" y="5529"/>
                  <a:pt x="49" y="5643"/>
                  <a:pt x="95" y="5711"/>
                </a:cubicBezTo>
                <a:cubicBezTo>
                  <a:pt x="0" y="5996"/>
                  <a:pt x="173" y="6327"/>
                  <a:pt x="469" y="6327"/>
                </a:cubicBezTo>
                <a:cubicBezTo>
                  <a:pt x="530" y="6327"/>
                  <a:pt x="596" y="6313"/>
                  <a:pt x="666" y="6282"/>
                </a:cubicBezTo>
                <a:cubicBezTo>
                  <a:pt x="711" y="6259"/>
                  <a:pt x="757" y="6236"/>
                  <a:pt x="803" y="6214"/>
                </a:cubicBezTo>
                <a:lnTo>
                  <a:pt x="917" y="6214"/>
                </a:lnTo>
                <a:cubicBezTo>
                  <a:pt x="962" y="6282"/>
                  <a:pt x="1031" y="6328"/>
                  <a:pt x="1122" y="6328"/>
                </a:cubicBezTo>
                <a:lnTo>
                  <a:pt x="3336" y="6830"/>
                </a:lnTo>
                <a:lnTo>
                  <a:pt x="3519" y="6830"/>
                </a:lnTo>
                <a:cubicBezTo>
                  <a:pt x="3633" y="6853"/>
                  <a:pt x="3770" y="6898"/>
                  <a:pt x="3907" y="6944"/>
                </a:cubicBezTo>
                <a:cubicBezTo>
                  <a:pt x="3951" y="6957"/>
                  <a:pt x="3993" y="6962"/>
                  <a:pt x="4033" y="6962"/>
                </a:cubicBezTo>
                <a:cubicBezTo>
                  <a:pt x="4427" y="6962"/>
                  <a:pt x="4601" y="6396"/>
                  <a:pt x="4249" y="6168"/>
                </a:cubicBezTo>
                <a:cubicBezTo>
                  <a:pt x="4500" y="6145"/>
                  <a:pt x="4592" y="5757"/>
                  <a:pt x="4318" y="5666"/>
                </a:cubicBezTo>
                <a:cubicBezTo>
                  <a:pt x="3861" y="5529"/>
                  <a:pt x="3405" y="5438"/>
                  <a:pt x="2971" y="5346"/>
                </a:cubicBezTo>
                <a:cubicBezTo>
                  <a:pt x="4744" y="4737"/>
                  <a:pt x="6686" y="4321"/>
                  <a:pt x="8540" y="4321"/>
                </a:cubicBezTo>
                <a:cubicBezTo>
                  <a:pt x="9811" y="4321"/>
                  <a:pt x="11041" y="4517"/>
                  <a:pt x="12147" y="4981"/>
                </a:cubicBezTo>
                <a:cubicBezTo>
                  <a:pt x="13311" y="5780"/>
                  <a:pt x="14292" y="6830"/>
                  <a:pt x="15228" y="7971"/>
                </a:cubicBezTo>
                <a:cubicBezTo>
                  <a:pt x="14886" y="7925"/>
                  <a:pt x="14543" y="7857"/>
                  <a:pt x="14201" y="7789"/>
                </a:cubicBezTo>
                <a:cubicBezTo>
                  <a:pt x="13767" y="7674"/>
                  <a:pt x="13356" y="7560"/>
                  <a:pt x="12923" y="7446"/>
                </a:cubicBezTo>
                <a:cubicBezTo>
                  <a:pt x="12881" y="7434"/>
                  <a:pt x="12839" y="7428"/>
                  <a:pt x="12799" y="7428"/>
                </a:cubicBezTo>
                <a:cubicBezTo>
                  <a:pt x="12406" y="7428"/>
                  <a:pt x="12143" y="7994"/>
                  <a:pt x="12558" y="8222"/>
                </a:cubicBezTo>
                <a:cubicBezTo>
                  <a:pt x="13790" y="8930"/>
                  <a:pt x="15046" y="9432"/>
                  <a:pt x="16438" y="9751"/>
                </a:cubicBezTo>
                <a:cubicBezTo>
                  <a:pt x="16480" y="9762"/>
                  <a:pt x="16522" y="9767"/>
                  <a:pt x="16563" y="9767"/>
                </a:cubicBezTo>
                <a:cubicBezTo>
                  <a:pt x="16785" y="9767"/>
                  <a:pt x="16970" y="9614"/>
                  <a:pt x="17009" y="9363"/>
                </a:cubicBezTo>
                <a:cubicBezTo>
                  <a:pt x="17009" y="9227"/>
                  <a:pt x="17031" y="9090"/>
                  <a:pt x="17054" y="8953"/>
                </a:cubicBezTo>
                <a:cubicBezTo>
                  <a:pt x="17123" y="8907"/>
                  <a:pt x="17191" y="8838"/>
                  <a:pt x="17237" y="8770"/>
                </a:cubicBezTo>
                <a:cubicBezTo>
                  <a:pt x="17351" y="8724"/>
                  <a:pt x="17465" y="8587"/>
                  <a:pt x="17488" y="8405"/>
                </a:cubicBezTo>
                <a:cubicBezTo>
                  <a:pt x="17556" y="7903"/>
                  <a:pt x="17533" y="7469"/>
                  <a:pt x="17442" y="7035"/>
                </a:cubicBezTo>
                <a:cubicBezTo>
                  <a:pt x="17442" y="6077"/>
                  <a:pt x="17533" y="5141"/>
                  <a:pt x="17716" y="4205"/>
                </a:cubicBezTo>
                <a:cubicBezTo>
                  <a:pt x="17773" y="3866"/>
                  <a:pt x="17480" y="3632"/>
                  <a:pt x="17227" y="3632"/>
                </a:cubicBezTo>
                <a:cubicBezTo>
                  <a:pt x="17071" y="3632"/>
                  <a:pt x="16929" y="3722"/>
                  <a:pt x="16894" y="3931"/>
                </a:cubicBezTo>
                <a:cubicBezTo>
                  <a:pt x="16780" y="4502"/>
                  <a:pt x="16689" y="5095"/>
                  <a:pt x="16598" y="5666"/>
                </a:cubicBezTo>
                <a:cubicBezTo>
                  <a:pt x="16324" y="5711"/>
                  <a:pt x="16073" y="5963"/>
                  <a:pt x="16232" y="6282"/>
                </a:cubicBezTo>
                <a:cubicBezTo>
                  <a:pt x="16324" y="6442"/>
                  <a:pt x="16392" y="6579"/>
                  <a:pt x="16438" y="6716"/>
                </a:cubicBezTo>
                <a:cubicBezTo>
                  <a:pt x="16415" y="6853"/>
                  <a:pt x="16415" y="6990"/>
                  <a:pt x="16392" y="7127"/>
                </a:cubicBezTo>
                <a:cubicBezTo>
                  <a:pt x="15160" y="5506"/>
                  <a:pt x="13585" y="4410"/>
                  <a:pt x="11827" y="3794"/>
                </a:cubicBezTo>
                <a:cubicBezTo>
                  <a:pt x="10960" y="3292"/>
                  <a:pt x="9978" y="2927"/>
                  <a:pt x="8883" y="2721"/>
                </a:cubicBezTo>
                <a:cubicBezTo>
                  <a:pt x="8296" y="2610"/>
                  <a:pt x="7705" y="2556"/>
                  <a:pt x="7117" y="2556"/>
                </a:cubicBezTo>
                <a:cubicBezTo>
                  <a:pt x="5416" y="2556"/>
                  <a:pt x="3739" y="3009"/>
                  <a:pt x="2263" y="3840"/>
                </a:cubicBezTo>
                <a:cubicBezTo>
                  <a:pt x="2377" y="3634"/>
                  <a:pt x="2492" y="3429"/>
                  <a:pt x="2583" y="3201"/>
                </a:cubicBezTo>
                <a:cubicBezTo>
                  <a:pt x="2857" y="2813"/>
                  <a:pt x="3062" y="2356"/>
                  <a:pt x="3222" y="1900"/>
                </a:cubicBezTo>
                <a:cubicBezTo>
                  <a:pt x="3405" y="1466"/>
                  <a:pt x="3587" y="1032"/>
                  <a:pt x="3770" y="576"/>
                </a:cubicBezTo>
                <a:cubicBezTo>
                  <a:pt x="3878" y="267"/>
                  <a:pt x="3580" y="1"/>
                  <a:pt x="33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" name="Google Shape;1748;p64">
            <a:extLst>
              <a:ext uri="{FF2B5EF4-FFF2-40B4-BE49-F238E27FC236}">
                <a16:creationId xmlns:a16="http://schemas.microsoft.com/office/drawing/2014/main" xmlns="" id="{B1A385E3-42C7-AAB2-0E9A-9D18BC9B48BB}"/>
              </a:ext>
            </a:extLst>
          </p:cNvPr>
          <p:cNvGrpSpPr/>
          <p:nvPr/>
        </p:nvGrpSpPr>
        <p:grpSpPr>
          <a:xfrm rot="-8593293">
            <a:off x="48531" y="-510565"/>
            <a:ext cx="2429474" cy="1577941"/>
            <a:chOff x="5118990" y="4122087"/>
            <a:chExt cx="1882464" cy="1222659"/>
          </a:xfrm>
        </p:grpSpPr>
        <p:sp>
          <p:nvSpPr>
            <p:cNvPr id="1749" name="Google Shape;1749;p64">
              <a:extLst>
                <a:ext uri="{FF2B5EF4-FFF2-40B4-BE49-F238E27FC236}">
                  <a16:creationId xmlns:a16="http://schemas.microsoft.com/office/drawing/2014/main" xmlns="" id="{41D7875F-92DD-9A87-92DB-FE0152F655DB}"/>
                </a:ext>
              </a:extLst>
            </p:cNvPr>
            <p:cNvSpPr/>
            <p:nvPr/>
          </p:nvSpPr>
          <p:spPr>
            <a:xfrm rot="787510">
              <a:off x="5385771" y="4227679"/>
              <a:ext cx="603559" cy="359284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64">
              <a:extLst>
                <a:ext uri="{FF2B5EF4-FFF2-40B4-BE49-F238E27FC236}">
                  <a16:creationId xmlns:a16="http://schemas.microsoft.com/office/drawing/2014/main" xmlns="" id="{4211E1DA-7ED5-767E-83EC-A4FEDE2486D0}"/>
                </a:ext>
              </a:extLst>
            </p:cNvPr>
            <p:cNvSpPr/>
            <p:nvPr/>
          </p:nvSpPr>
          <p:spPr>
            <a:xfrm rot="787510">
              <a:off x="5335021" y="4244664"/>
              <a:ext cx="556881" cy="639813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64">
              <a:extLst>
                <a:ext uri="{FF2B5EF4-FFF2-40B4-BE49-F238E27FC236}">
                  <a16:creationId xmlns:a16="http://schemas.microsoft.com/office/drawing/2014/main" xmlns="" id="{7CB56E5C-00D1-6147-5B64-AF35FE0CCC6E}"/>
                </a:ext>
              </a:extLst>
            </p:cNvPr>
            <p:cNvSpPr/>
            <p:nvPr/>
          </p:nvSpPr>
          <p:spPr>
            <a:xfrm rot="787510">
              <a:off x="5274233" y="4284717"/>
              <a:ext cx="108494" cy="89486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64">
              <a:extLst>
                <a:ext uri="{FF2B5EF4-FFF2-40B4-BE49-F238E27FC236}">
                  <a16:creationId xmlns:a16="http://schemas.microsoft.com/office/drawing/2014/main" xmlns="" id="{EB05178E-BA18-5572-1C6F-2841F0088BE1}"/>
                </a:ext>
              </a:extLst>
            </p:cNvPr>
            <p:cNvSpPr/>
            <p:nvPr/>
          </p:nvSpPr>
          <p:spPr>
            <a:xfrm rot="787510">
              <a:off x="5276253" y="4313238"/>
              <a:ext cx="125778" cy="126468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64">
              <a:extLst>
                <a:ext uri="{FF2B5EF4-FFF2-40B4-BE49-F238E27FC236}">
                  <a16:creationId xmlns:a16="http://schemas.microsoft.com/office/drawing/2014/main" xmlns="" id="{7BB7D62B-0F30-409B-6E7F-F5B2AB955E19}"/>
                </a:ext>
              </a:extLst>
            </p:cNvPr>
            <p:cNvSpPr/>
            <p:nvPr/>
          </p:nvSpPr>
          <p:spPr>
            <a:xfrm rot="787510">
              <a:off x="5556472" y="4350491"/>
              <a:ext cx="214919" cy="68331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64">
              <a:extLst>
                <a:ext uri="{FF2B5EF4-FFF2-40B4-BE49-F238E27FC236}">
                  <a16:creationId xmlns:a16="http://schemas.microsoft.com/office/drawing/2014/main" xmlns="" id="{DD3E76CC-989D-5ECC-42D5-021BCA744DC5}"/>
                </a:ext>
              </a:extLst>
            </p:cNvPr>
            <p:cNvSpPr/>
            <p:nvPr/>
          </p:nvSpPr>
          <p:spPr>
            <a:xfrm rot="787510">
              <a:off x="5858154" y="4388382"/>
              <a:ext cx="1087855" cy="60559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64">
              <a:extLst>
                <a:ext uri="{FF2B5EF4-FFF2-40B4-BE49-F238E27FC236}">
                  <a16:creationId xmlns:a16="http://schemas.microsoft.com/office/drawing/2014/main" xmlns="" id="{1060FD21-2BC3-D700-F5AD-D41EB1F2D99C}"/>
                </a:ext>
              </a:extLst>
            </p:cNvPr>
            <p:cNvSpPr/>
            <p:nvPr/>
          </p:nvSpPr>
          <p:spPr>
            <a:xfrm rot="787510">
              <a:off x="6027045" y="4465191"/>
              <a:ext cx="608388" cy="226071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64">
              <a:extLst>
                <a:ext uri="{FF2B5EF4-FFF2-40B4-BE49-F238E27FC236}">
                  <a16:creationId xmlns:a16="http://schemas.microsoft.com/office/drawing/2014/main" xmlns="" id="{9B470ACB-962A-B33E-AE54-F9DAE2226A57}"/>
                </a:ext>
              </a:extLst>
            </p:cNvPr>
            <p:cNvSpPr/>
            <p:nvPr/>
          </p:nvSpPr>
          <p:spPr>
            <a:xfrm rot="787510">
              <a:off x="5717956" y="4731255"/>
              <a:ext cx="1111348" cy="47701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64">
              <a:extLst>
                <a:ext uri="{FF2B5EF4-FFF2-40B4-BE49-F238E27FC236}">
                  <a16:creationId xmlns:a16="http://schemas.microsoft.com/office/drawing/2014/main" xmlns="" id="{8B7520AD-FD12-49E0-8277-1F1BD5BF9572}"/>
                </a:ext>
              </a:extLst>
            </p:cNvPr>
            <p:cNvSpPr/>
            <p:nvPr/>
          </p:nvSpPr>
          <p:spPr>
            <a:xfrm rot="787510">
              <a:off x="5192958" y="4307909"/>
              <a:ext cx="1734529" cy="851015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64">
              <a:extLst>
                <a:ext uri="{FF2B5EF4-FFF2-40B4-BE49-F238E27FC236}">
                  <a16:creationId xmlns:a16="http://schemas.microsoft.com/office/drawing/2014/main" xmlns="" id="{A7C77114-4272-32C6-7752-E7C9F87C4CF2}"/>
                </a:ext>
              </a:extLst>
            </p:cNvPr>
            <p:cNvSpPr/>
            <p:nvPr/>
          </p:nvSpPr>
          <p:spPr>
            <a:xfrm rot="787510">
              <a:off x="5746899" y="4608508"/>
              <a:ext cx="88489" cy="329239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64">
              <a:extLst>
                <a:ext uri="{FF2B5EF4-FFF2-40B4-BE49-F238E27FC236}">
                  <a16:creationId xmlns:a16="http://schemas.microsoft.com/office/drawing/2014/main" xmlns="" id="{44BE0C39-55ED-685B-851F-1493F103AE4B}"/>
                </a:ext>
              </a:extLst>
            </p:cNvPr>
            <p:cNvSpPr/>
            <p:nvPr/>
          </p:nvSpPr>
          <p:spPr>
            <a:xfrm rot="787510">
              <a:off x="5433551" y="4425988"/>
              <a:ext cx="32192" cy="86573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64">
              <a:extLst>
                <a:ext uri="{FF2B5EF4-FFF2-40B4-BE49-F238E27FC236}">
                  <a16:creationId xmlns:a16="http://schemas.microsoft.com/office/drawing/2014/main" xmlns="" id="{40C77F24-25FF-F4FA-CC7E-B7C2FA95CBD8}"/>
                </a:ext>
              </a:extLst>
            </p:cNvPr>
            <p:cNvSpPr/>
            <p:nvPr/>
          </p:nvSpPr>
          <p:spPr>
            <a:xfrm rot="787510">
              <a:off x="5891335" y="4294059"/>
              <a:ext cx="94353" cy="35583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64">
              <a:extLst>
                <a:ext uri="{FF2B5EF4-FFF2-40B4-BE49-F238E27FC236}">
                  <a16:creationId xmlns:a16="http://schemas.microsoft.com/office/drawing/2014/main" xmlns="" id="{EEDF1871-F234-50EE-72EA-58906E618A00}"/>
                </a:ext>
              </a:extLst>
            </p:cNvPr>
            <p:cNvSpPr/>
            <p:nvPr/>
          </p:nvSpPr>
          <p:spPr>
            <a:xfrm rot="787510">
              <a:off x="5743083" y="4284862"/>
              <a:ext cx="155517" cy="62138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64">
              <a:extLst>
                <a:ext uri="{FF2B5EF4-FFF2-40B4-BE49-F238E27FC236}">
                  <a16:creationId xmlns:a16="http://schemas.microsoft.com/office/drawing/2014/main" xmlns="" id="{DA569D9B-CEC7-299F-797A-1222111DA71C}"/>
                </a:ext>
              </a:extLst>
            </p:cNvPr>
            <p:cNvSpPr/>
            <p:nvPr/>
          </p:nvSpPr>
          <p:spPr>
            <a:xfrm rot="787510">
              <a:off x="5468329" y="4339170"/>
              <a:ext cx="37327" cy="108648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64">
              <a:extLst>
                <a:ext uri="{FF2B5EF4-FFF2-40B4-BE49-F238E27FC236}">
                  <a16:creationId xmlns:a16="http://schemas.microsoft.com/office/drawing/2014/main" xmlns="" id="{79F96463-1734-F4F2-3F14-9C24CA8CA373}"/>
                </a:ext>
              </a:extLst>
            </p:cNvPr>
            <p:cNvSpPr/>
            <p:nvPr/>
          </p:nvSpPr>
          <p:spPr>
            <a:xfrm rot="787510">
              <a:off x="5364359" y="4323181"/>
              <a:ext cx="43919" cy="135666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" name="Google Shape;1764;p64">
            <a:extLst>
              <a:ext uri="{FF2B5EF4-FFF2-40B4-BE49-F238E27FC236}">
                <a16:creationId xmlns:a16="http://schemas.microsoft.com/office/drawing/2014/main" xmlns="" id="{8761A41D-BA05-2FA5-4287-235FBCB4087F}"/>
              </a:ext>
            </a:extLst>
          </p:cNvPr>
          <p:cNvGrpSpPr/>
          <p:nvPr/>
        </p:nvGrpSpPr>
        <p:grpSpPr>
          <a:xfrm>
            <a:off x="921821" y="4560357"/>
            <a:ext cx="2433812" cy="320922"/>
            <a:chOff x="1394800" y="3522000"/>
            <a:chExt cx="1048650" cy="138275"/>
          </a:xfrm>
        </p:grpSpPr>
        <p:sp>
          <p:nvSpPr>
            <p:cNvPr id="1765" name="Google Shape;1765;p64">
              <a:extLst>
                <a:ext uri="{FF2B5EF4-FFF2-40B4-BE49-F238E27FC236}">
                  <a16:creationId xmlns:a16="http://schemas.microsoft.com/office/drawing/2014/main" xmlns="" id="{835936F4-06D6-6C30-31DA-D16912297DC3}"/>
                </a:ext>
              </a:extLst>
            </p:cNvPr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64">
              <a:extLst>
                <a:ext uri="{FF2B5EF4-FFF2-40B4-BE49-F238E27FC236}">
                  <a16:creationId xmlns:a16="http://schemas.microsoft.com/office/drawing/2014/main" xmlns="" id="{31CAB4DC-36CB-E881-6076-734A2EE80D93}"/>
                </a:ext>
              </a:extLst>
            </p:cNvPr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64">
              <a:extLst>
                <a:ext uri="{FF2B5EF4-FFF2-40B4-BE49-F238E27FC236}">
                  <a16:creationId xmlns:a16="http://schemas.microsoft.com/office/drawing/2014/main" xmlns="" id="{166E9821-78E2-93E5-E04F-9F00988086C9}"/>
                </a:ext>
              </a:extLst>
            </p:cNvPr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64">
              <a:extLst>
                <a:ext uri="{FF2B5EF4-FFF2-40B4-BE49-F238E27FC236}">
                  <a16:creationId xmlns:a16="http://schemas.microsoft.com/office/drawing/2014/main" xmlns="" id="{C15D3577-A4E7-9297-171B-1A8C94133D38}"/>
                </a:ext>
              </a:extLst>
            </p:cNvPr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64">
              <a:extLst>
                <a:ext uri="{FF2B5EF4-FFF2-40B4-BE49-F238E27FC236}">
                  <a16:creationId xmlns:a16="http://schemas.microsoft.com/office/drawing/2014/main" xmlns="" id="{A4AB0431-401F-8E24-6030-DD5D398B1CB5}"/>
                </a:ext>
              </a:extLst>
            </p:cNvPr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64">
              <a:extLst>
                <a:ext uri="{FF2B5EF4-FFF2-40B4-BE49-F238E27FC236}">
                  <a16:creationId xmlns:a16="http://schemas.microsoft.com/office/drawing/2014/main" xmlns="" id="{0EA6D632-70F4-A918-BB03-34D64B248503}"/>
                </a:ext>
              </a:extLst>
            </p:cNvPr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64">
              <a:extLst>
                <a:ext uri="{FF2B5EF4-FFF2-40B4-BE49-F238E27FC236}">
                  <a16:creationId xmlns:a16="http://schemas.microsoft.com/office/drawing/2014/main" xmlns="" id="{FC985B02-D5AD-E2BD-1CEA-2B6EDF51C8DB}"/>
                </a:ext>
              </a:extLst>
            </p:cNvPr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64">
              <a:extLst>
                <a:ext uri="{FF2B5EF4-FFF2-40B4-BE49-F238E27FC236}">
                  <a16:creationId xmlns:a16="http://schemas.microsoft.com/office/drawing/2014/main" xmlns="" id="{AC92EE50-A64A-8B93-CAB4-D9B2894252CD}"/>
                </a:ext>
              </a:extLst>
            </p:cNvPr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64">
              <a:extLst>
                <a:ext uri="{FF2B5EF4-FFF2-40B4-BE49-F238E27FC236}">
                  <a16:creationId xmlns:a16="http://schemas.microsoft.com/office/drawing/2014/main" xmlns="" id="{10892AC1-DDFE-29D7-C848-1C72CA2F3E49}"/>
                </a:ext>
              </a:extLst>
            </p:cNvPr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C630CD-66E4-BB3C-C341-8CC3A7D3DE5F}"/>
              </a:ext>
            </a:extLst>
          </p:cNvPr>
          <p:cNvSpPr txBox="1"/>
          <p:nvPr/>
        </p:nvSpPr>
        <p:spPr>
          <a:xfrm>
            <a:off x="1746431" y="196372"/>
            <a:ext cx="64950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dk1"/>
                </a:solidFill>
                <a:cs typeface="Itim"/>
              </a:rPr>
              <a:t>Логичность и рациональность построения урока</a:t>
            </a:r>
          </a:p>
        </p:txBody>
      </p:sp>
    </p:spTree>
    <p:extLst>
      <p:ext uri="{BB962C8B-B14F-4D97-AF65-F5344CB8AC3E}">
        <p14:creationId xmlns:p14="http://schemas.microsoft.com/office/powerpoint/2010/main" xmlns="" val="4092332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381485" y="507960"/>
            <a:ext cx="4683343" cy="461700"/>
          </a:xfrm>
        </p:spPr>
        <p:txBody>
          <a:bodyPr/>
          <a:lstStyle/>
          <a:p>
            <a:pPr lvl="0"/>
            <a:r>
              <a:rPr lang="ru-RU" sz="2800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Схема этапов самоанализа:</a:t>
            </a:r>
            <a:r>
              <a:rPr lang="ru-RU" sz="2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sz="28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948543" y="1154741"/>
            <a:ext cx="5965371" cy="350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10156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→ «Достигнуты ли они?»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Структура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→ «Логично ли выстроено?»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Методы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→ «Эффективны ли они?»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Деятельность учеников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→ «Активны ли они?»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Моя деятельность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→ «Гибко ли я действовал?»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Выводы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→ «Что изменить?»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Совет: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используйте эту схему как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чек‑лист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после каждого урока. Достаточно кратко отметить 1–2 пункта по каждому этапу — это займёт не более 5 минут.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457200"/>
            <a:ext cx="9144000" cy="20638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16E7DE9-F1C0-CA0F-1767-02CFB05B4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337" y="3649851"/>
            <a:ext cx="3346994" cy="149364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3" name="Google Shape;3453;p96"/>
          <p:cNvGrpSpPr/>
          <p:nvPr/>
        </p:nvGrpSpPr>
        <p:grpSpPr>
          <a:xfrm rot="834041">
            <a:off x="1272109" y="1545501"/>
            <a:ext cx="1058935" cy="585362"/>
            <a:chOff x="4345425" y="2175475"/>
            <a:chExt cx="800750" cy="176025"/>
          </a:xfrm>
        </p:grpSpPr>
        <p:sp>
          <p:nvSpPr>
            <p:cNvPr id="3454" name="Google Shape;3454;p96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5" name="Google Shape;3455;p96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56" name="Google Shape;3456;p96"/>
          <p:cNvGrpSpPr/>
          <p:nvPr/>
        </p:nvGrpSpPr>
        <p:grpSpPr>
          <a:xfrm rot="834041">
            <a:off x="3665354" y="1557438"/>
            <a:ext cx="1058935" cy="585362"/>
            <a:chOff x="4345425" y="2175475"/>
            <a:chExt cx="800750" cy="176025"/>
          </a:xfrm>
        </p:grpSpPr>
        <p:sp>
          <p:nvSpPr>
            <p:cNvPr id="3457" name="Google Shape;3457;p96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8" name="Google Shape;3458;p96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59" name="Google Shape;3459;p96"/>
          <p:cNvGrpSpPr/>
          <p:nvPr/>
        </p:nvGrpSpPr>
        <p:grpSpPr>
          <a:xfrm rot="834041">
            <a:off x="6623512" y="1536143"/>
            <a:ext cx="1058935" cy="585362"/>
            <a:chOff x="4345425" y="2175475"/>
            <a:chExt cx="800750" cy="176025"/>
          </a:xfrm>
        </p:grpSpPr>
        <p:sp>
          <p:nvSpPr>
            <p:cNvPr id="3460" name="Google Shape;3460;p96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1" name="Google Shape;3461;p96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65" name="Google Shape;3465;p96"/>
          <p:cNvSpPr txBox="1">
            <a:spLocks noGrp="1"/>
          </p:cNvSpPr>
          <p:nvPr>
            <p:ph type="title"/>
          </p:nvPr>
        </p:nvSpPr>
        <p:spPr>
          <a:xfrm>
            <a:off x="2336116" y="540000"/>
            <a:ext cx="6087884" cy="4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dirty="0"/>
              <a:t>Критерии самоанализа (часть 1)</a:t>
            </a:r>
          </a:p>
        </p:txBody>
      </p:sp>
      <p:graphicFrame>
        <p:nvGraphicFramePr>
          <p:cNvPr id="3466" name="Google Shape;3466;p96"/>
          <p:cNvGraphicFramePr/>
          <p:nvPr>
            <p:extLst>
              <p:ext uri="{D42A27DB-BD31-4B8C-83A1-F6EECF244321}">
                <p14:modId xmlns:p14="http://schemas.microsoft.com/office/powerpoint/2010/main" xmlns="" val="3980940162"/>
              </p:ext>
            </p:extLst>
          </p:nvPr>
        </p:nvGraphicFramePr>
        <p:xfrm>
          <a:off x="916871" y="1539857"/>
          <a:ext cx="7787950" cy="2488395"/>
        </p:xfrm>
        <a:graphic>
          <a:graphicData uri="http://schemas.openxmlformats.org/drawingml/2006/table">
            <a:tbl>
              <a:tblPr>
                <a:noFill/>
                <a:tableStyleId>{4F6EC429-2B67-491B-8AD7-58DC38C0F021}</a:tableStyleId>
              </a:tblPr>
              <a:tblGrid>
                <a:gridCol w="25384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24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70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5525"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buNone/>
                      </a:pPr>
                      <a:r>
                        <a:rPr lang="ru-RU" sz="1600" b="1" i="0" u="none" strike="noStrike" cap="none" dirty="0">
                          <a:solidFill>
                            <a:srgbClr val="011635"/>
                          </a:solidFill>
                          <a:latin typeface="-apple-system"/>
                          <a:cs typeface="Itim"/>
                          <a:sym typeface="Arial"/>
                        </a:rPr>
                        <a:t>Критерий</a:t>
                      </a:r>
                    </a:p>
                  </a:txBody>
                  <a:tcPr marR="182880" marT="60960" marB="60960" anchor="ctr">
                    <a:lnL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buNone/>
                      </a:pPr>
                      <a:r>
                        <a:rPr lang="ru-RU" sz="1600" b="1" i="0" u="none" strike="noStrike" cap="none" dirty="0">
                          <a:solidFill>
                            <a:srgbClr val="011635"/>
                          </a:solidFill>
                          <a:latin typeface="-apple-system"/>
                          <a:cs typeface="Itim"/>
                          <a:sym typeface="Arial"/>
                        </a:rPr>
                        <a:t>Показатель</a:t>
                      </a:r>
                    </a:p>
                  </a:txBody>
                  <a:tcPr marL="182880"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buNone/>
                      </a:pPr>
                      <a:r>
                        <a:rPr lang="ru-RU" sz="1600" b="1" i="0" u="none" strike="noStrike" cap="none" dirty="0">
                          <a:solidFill>
                            <a:srgbClr val="011635"/>
                          </a:solidFill>
                          <a:latin typeface="-apple-system"/>
                          <a:cs typeface="Itim"/>
                          <a:sym typeface="Arial"/>
                        </a:rPr>
                        <a:t>Пример успеха</a:t>
                      </a:r>
                    </a:p>
                  </a:txBody>
                  <a:tcPr marL="182880"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57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600" b="1" i="0" u="none" strike="noStrike" cap="none" dirty="0">
                          <a:solidFill>
                            <a:srgbClr val="011635"/>
                          </a:solidFill>
                          <a:cs typeface="Itim"/>
                          <a:sym typeface="Arial"/>
                        </a:rPr>
                        <a:t>Достижение целей</a:t>
                      </a:r>
                    </a:p>
                  </a:txBody>
                  <a:tcPr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% учащихся, справившихся с заданиями</a:t>
                      </a:r>
                    </a:p>
                  </a:txBody>
                  <a:tcPr marL="182880"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>
                          <a:effectLst/>
                        </a:rPr>
                        <a:t>«90 % верно решили задачи на сложение дробей»</a:t>
                      </a:r>
                    </a:p>
                  </a:txBody>
                  <a:tcPr marL="182880"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57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600" b="1" i="0" u="none" strike="noStrike" cap="none" dirty="0">
                          <a:solidFill>
                            <a:srgbClr val="011635"/>
                          </a:solidFill>
                          <a:cs typeface="Itim"/>
                          <a:sym typeface="Arial"/>
                        </a:rPr>
                        <a:t>Активность учащихся</a:t>
                      </a:r>
                    </a:p>
                  </a:txBody>
                  <a:tcPr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>
                          <a:effectLst/>
                        </a:rPr>
                        <a:t>% вовлечённых учеников</a:t>
                      </a:r>
                    </a:p>
                  </a:txBody>
                  <a:tcPr marL="182880"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«Все участвовали </a:t>
                      </a:r>
                    </a:p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в групповой работе»</a:t>
                      </a:r>
                    </a:p>
                  </a:txBody>
                  <a:tcPr marL="182880"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109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600" b="1" i="0" u="none" strike="noStrike" cap="none" dirty="0">
                          <a:solidFill>
                            <a:srgbClr val="011635"/>
                          </a:solidFill>
                          <a:cs typeface="Itim"/>
                          <a:sym typeface="Arial"/>
                        </a:rPr>
                        <a:t>Использование </a:t>
                      </a:r>
                    </a:p>
                    <a:p>
                      <a:pPr>
                        <a:buNone/>
                      </a:pPr>
                      <a:r>
                        <a:rPr lang="ru-RU" sz="1600" b="1" i="0" u="none" strike="noStrike" cap="none" dirty="0">
                          <a:solidFill>
                            <a:srgbClr val="011635"/>
                          </a:solidFill>
                          <a:cs typeface="Itim"/>
                          <a:sym typeface="Arial"/>
                        </a:rPr>
                        <a:t>технологий</a:t>
                      </a:r>
                    </a:p>
                  </a:txBody>
                  <a:tcPr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Целесообразность и </a:t>
                      </a:r>
                    </a:p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эффективность</a:t>
                      </a:r>
                    </a:p>
                  </a:txBody>
                  <a:tcPr marL="182880"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«Интерактивная схема </a:t>
                      </a:r>
                    </a:p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помогла визуализировать процесс»</a:t>
                      </a:r>
                    </a:p>
                  </a:txBody>
                  <a:tcPr marL="182880"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pSp>
        <p:nvGrpSpPr>
          <p:cNvPr id="3467" name="Google Shape;3467;p96"/>
          <p:cNvGrpSpPr/>
          <p:nvPr/>
        </p:nvGrpSpPr>
        <p:grpSpPr>
          <a:xfrm rot="-8593279">
            <a:off x="343835" y="422873"/>
            <a:ext cx="1513578" cy="983068"/>
            <a:chOff x="5118990" y="4122087"/>
            <a:chExt cx="1882464" cy="1222659"/>
          </a:xfrm>
        </p:grpSpPr>
        <p:sp>
          <p:nvSpPr>
            <p:cNvPr id="3468" name="Google Shape;3468;p96"/>
            <p:cNvSpPr/>
            <p:nvPr/>
          </p:nvSpPr>
          <p:spPr>
            <a:xfrm rot="787510">
              <a:off x="5385771" y="4227679"/>
              <a:ext cx="603559" cy="359284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9" name="Google Shape;3469;p96"/>
            <p:cNvSpPr/>
            <p:nvPr/>
          </p:nvSpPr>
          <p:spPr>
            <a:xfrm rot="787510">
              <a:off x="5335021" y="4244664"/>
              <a:ext cx="556881" cy="639813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0" name="Google Shape;3470;p96"/>
            <p:cNvSpPr/>
            <p:nvPr/>
          </p:nvSpPr>
          <p:spPr>
            <a:xfrm rot="787510">
              <a:off x="5274233" y="4284717"/>
              <a:ext cx="108494" cy="89486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1" name="Google Shape;3471;p96"/>
            <p:cNvSpPr/>
            <p:nvPr/>
          </p:nvSpPr>
          <p:spPr>
            <a:xfrm rot="787510">
              <a:off x="5276253" y="4313238"/>
              <a:ext cx="125778" cy="126468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2" name="Google Shape;3472;p96"/>
            <p:cNvSpPr/>
            <p:nvPr/>
          </p:nvSpPr>
          <p:spPr>
            <a:xfrm rot="787510">
              <a:off x="5556472" y="4350491"/>
              <a:ext cx="214919" cy="68331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3" name="Google Shape;3473;p96"/>
            <p:cNvSpPr/>
            <p:nvPr/>
          </p:nvSpPr>
          <p:spPr>
            <a:xfrm rot="787510">
              <a:off x="5858154" y="4388382"/>
              <a:ext cx="1087855" cy="60559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4" name="Google Shape;3474;p96"/>
            <p:cNvSpPr/>
            <p:nvPr/>
          </p:nvSpPr>
          <p:spPr>
            <a:xfrm rot="787510">
              <a:off x="6027045" y="4465191"/>
              <a:ext cx="608388" cy="226071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5" name="Google Shape;3475;p96"/>
            <p:cNvSpPr/>
            <p:nvPr/>
          </p:nvSpPr>
          <p:spPr>
            <a:xfrm rot="787510">
              <a:off x="5717956" y="4731255"/>
              <a:ext cx="1111348" cy="47701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6" name="Google Shape;3476;p96"/>
            <p:cNvSpPr/>
            <p:nvPr/>
          </p:nvSpPr>
          <p:spPr>
            <a:xfrm rot="787510">
              <a:off x="5192958" y="4307909"/>
              <a:ext cx="1734529" cy="851015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7" name="Google Shape;3477;p96"/>
            <p:cNvSpPr/>
            <p:nvPr/>
          </p:nvSpPr>
          <p:spPr>
            <a:xfrm rot="787510">
              <a:off x="5746899" y="4608508"/>
              <a:ext cx="88489" cy="329239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8" name="Google Shape;3478;p96"/>
            <p:cNvSpPr/>
            <p:nvPr/>
          </p:nvSpPr>
          <p:spPr>
            <a:xfrm rot="787510">
              <a:off x="5433551" y="4425988"/>
              <a:ext cx="32192" cy="86573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9" name="Google Shape;3479;p96"/>
            <p:cNvSpPr/>
            <p:nvPr/>
          </p:nvSpPr>
          <p:spPr>
            <a:xfrm rot="787510">
              <a:off x="5891335" y="4294059"/>
              <a:ext cx="94353" cy="35583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0" name="Google Shape;3480;p96"/>
            <p:cNvSpPr/>
            <p:nvPr/>
          </p:nvSpPr>
          <p:spPr>
            <a:xfrm rot="787510">
              <a:off x="5743083" y="4284862"/>
              <a:ext cx="155517" cy="62138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1" name="Google Shape;3481;p96"/>
            <p:cNvSpPr/>
            <p:nvPr/>
          </p:nvSpPr>
          <p:spPr>
            <a:xfrm rot="787510">
              <a:off x="5468329" y="4339170"/>
              <a:ext cx="37327" cy="108648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2" name="Google Shape;3482;p96"/>
            <p:cNvSpPr/>
            <p:nvPr/>
          </p:nvSpPr>
          <p:spPr>
            <a:xfrm rot="787510">
              <a:off x="5364359" y="4323181"/>
              <a:ext cx="43919" cy="135666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83" name="Google Shape;3483;p96"/>
          <p:cNvGrpSpPr/>
          <p:nvPr/>
        </p:nvGrpSpPr>
        <p:grpSpPr>
          <a:xfrm flipH="1">
            <a:off x="5766625" y="952575"/>
            <a:ext cx="2668900" cy="176025"/>
            <a:chOff x="4345425" y="2175475"/>
            <a:chExt cx="800750" cy="176025"/>
          </a:xfrm>
        </p:grpSpPr>
        <p:sp>
          <p:nvSpPr>
            <p:cNvPr id="3484" name="Google Shape;3484;p96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5" name="Google Shape;3485;p96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2">
          <a:extLst>
            <a:ext uri="{FF2B5EF4-FFF2-40B4-BE49-F238E27FC236}">
              <a16:creationId xmlns:a16="http://schemas.microsoft.com/office/drawing/2014/main" xmlns="" id="{E29EA470-A0B4-A1D0-16F9-AD8F7D7F3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3" name="Google Shape;3453;p96">
            <a:extLst>
              <a:ext uri="{FF2B5EF4-FFF2-40B4-BE49-F238E27FC236}">
                <a16:creationId xmlns:a16="http://schemas.microsoft.com/office/drawing/2014/main" xmlns="" id="{48FEA25B-88B7-34E5-CA05-630E1674C5F4}"/>
              </a:ext>
            </a:extLst>
          </p:cNvPr>
          <p:cNvGrpSpPr/>
          <p:nvPr/>
        </p:nvGrpSpPr>
        <p:grpSpPr>
          <a:xfrm rot="834041">
            <a:off x="1037717" y="1473662"/>
            <a:ext cx="1058935" cy="585362"/>
            <a:chOff x="4345425" y="2175475"/>
            <a:chExt cx="800750" cy="176025"/>
          </a:xfrm>
        </p:grpSpPr>
        <p:sp>
          <p:nvSpPr>
            <p:cNvPr id="3454" name="Google Shape;3454;p96">
              <a:extLst>
                <a:ext uri="{FF2B5EF4-FFF2-40B4-BE49-F238E27FC236}">
                  <a16:creationId xmlns:a16="http://schemas.microsoft.com/office/drawing/2014/main" xmlns="" id="{3C0105FD-1D36-EB97-D8EE-F69D2973D3F3}"/>
                </a:ext>
              </a:extLst>
            </p:cNvPr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5" name="Google Shape;3455;p96">
              <a:extLst>
                <a:ext uri="{FF2B5EF4-FFF2-40B4-BE49-F238E27FC236}">
                  <a16:creationId xmlns:a16="http://schemas.microsoft.com/office/drawing/2014/main" xmlns="" id="{14801F78-C7BE-8350-2A36-86A2381EAA0E}"/>
                </a:ext>
              </a:extLst>
            </p:cNvPr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56" name="Google Shape;3456;p96">
            <a:extLst>
              <a:ext uri="{FF2B5EF4-FFF2-40B4-BE49-F238E27FC236}">
                <a16:creationId xmlns:a16="http://schemas.microsoft.com/office/drawing/2014/main" xmlns="" id="{A97EEACF-7F6E-72F1-4A5B-960D0874BF6B}"/>
              </a:ext>
            </a:extLst>
          </p:cNvPr>
          <p:cNvGrpSpPr/>
          <p:nvPr/>
        </p:nvGrpSpPr>
        <p:grpSpPr>
          <a:xfrm rot="834041">
            <a:off x="3285228" y="1445778"/>
            <a:ext cx="1058935" cy="585362"/>
            <a:chOff x="4345425" y="2175475"/>
            <a:chExt cx="800750" cy="176025"/>
          </a:xfrm>
        </p:grpSpPr>
        <p:sp>
          <p:nvSpPr>
            <p:cNvPr id="3457" name="Google Shape;3457;p96">
              <a:extLst>
                <a:ext uri="{FF2B5EF4-FFF2-40B4-BE49-F238E27FC236}">
                  <a16:creationId xmlns:a16="http://schemas.microsoft.com/office/drawing/2014/main" xmlns="" id="{B1E32E13-4A61-FD6F-C4A3-42021032EEBC}"/>
                </a:ext>
              </a:extLst>
            </p:cNvPr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8" name="Google Shape;3458;p96">
              <a:extLst>
                <a:ext uri="{FF2B5EF4-FFF2-40B4-BE49-F238E27FC236}">
                  <a16:creationId xmlns:a16="http://schemas.microsoft.com/office/drawing/2014/main" xmlns="" id="{76B41123-B78F-AB61-7E8F-235A7000A04D}"/>
                </a:ext>
              </a:extLst>
            </p:cNvPr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62" name="Google Shape;3462;p96">
            <a:extLst>
              <a:ext uri="{FF2B5EF4-FFF2-40B4-BE49-F238E27FC236}">
                <a16:creationId xmlns:a16="http://schemas.microsoft.com/office/drawing/2014/main" xmlns="" id="{E3A74B3E-1792-5577-F3B6-323C6AFB18B0}"/>
              </a:ext>
            </a:extLst>
          </p:cNvPr>
          <p:cNvGrpSpPr/>
          <p:nvPr/>
        </p:nvGrpSpPr>
        <p:grpSpPr>
          <a:xfrm rot="834041">
            <a:off x="5987333" y="1455791"/>
            <a:ext cx="1058935" cy="585362"/>
            <a:chOff x="4345425" y="2175475"/>
            <a:chExt cx="800750" cy="176025"/>
          </a:xfrm>
        </p:grpSpPr>
        <p:sp>
          <p:nvSpPr>
            <p:cNvPr id="3463" name="Google Shape;3463;p96">
              <a:extLst>
                <a:ext uri="{FF2B5EF4-FFF2-40B4-BE49-F238E27FC236}">
                  <a16:creationId xmlns:a16="http://schemas.microsoft.com/office/drawing/2014/main" xmlns="" id="{27148635-07C7-73F5-82AC-111B17EE020F}"/>
                </a:ext>
              </a:extLst>
            </p:cNvPr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4" name="Google Shape;3464;p96">
              <a:extLst>
                <a:ext uri="{FF2B5EF4-FFF2-40B4-BE49-F238E27FC236}">
                  <a16:creationId xmlns:a16="http://schemas.microsoft.com/office/drawing/2014/main" xmlns="" id="{D39172B1-983C-125A-C2B6-A55A3F15A39D}"/>
                </a:ext>
              </a:extLst>
            </p:cNvPr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65" name="Google Shape;3465;p96">
            <a:extLst>
              <a:ext uri="{FF2B5EF4-FFF2-40B4-BE49-F238E27FC236}">
                <a16:creationId xmlns:a16="http://schemas.microsoft.com/office/drawing/2014/main" xmlns="" id="{EF9FA0C7-4648-B2FA-7956-EFAD8A0AED8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36116" y="540000"/>
            <a:ext cx="6087884" cy="4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dirty="0"/>
              <a:t>Критерии самоанализа (часть 2)</a:t>
            </a:r>
          </a:p>
        </p:txBody>
      </p:sp>
      <p:graphicFrame>
        <p:nvGraphicFramePr>
          <p:cNvPr id="3466" name="Google Shape;3466;p96">
            <a:extLst>
              <a:ext uri="{FF2B5EF4-FFF2-40B4-BE49-F238E27FC236}">
                <a16:creationId xmlns:a16="http://schemas.microsoft.com/office/drawing/2014/main" xmlns="" id="{5109A41F-35E8-6DD7-119E-F5B1C838A4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497774196"/>
              </p:ext>
            </p:extLst>
          </p:nvPr>
        </p:nvGraphicFramePr>
        <p:xfrm>
          <a:off x="851380" y="1549786"/>
          <a:ext cx="7787950" cy="2979420"/>
        </p:xfrm>
        <a:graphic>
          <a:graphicData uri="http://schemas.openxmlformats.org/drawingml/2006/table">
            <a:tbl>
              <a:tblPr>
                <a:noFill/>
                <a:tableStyleId>{4F6EC429-2B67-491B-8AD7-58DC38C0F021}</a:tableStyleId>
              </a:tblPr>
              <a:tblGrid>
                <a:gridCol w="25384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535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959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buNone/>
                      </a:pPr>
                      <a:r>
                        <a:rPr lang="ru-RU" sz="1600" b="1" i="0" u="none" strike="noStrike" cap="none" dirty="0">
                          <a:solidFill>
                            <a:srgbClr val="011635"/>
                          </a:solidFill>
                          <a:latin typeface="-apple-system"/>
                          <a:cs typeface="Itim"/>
                          <a:sym typeface="Arial"/>
                        </a:rPr>
                        <a:t>Критерий</a:t>
                      </a:r>
                    </a:p>
                  </a:txBody>
                  <a:tcPr marR="182880" marT="60960" marB="60960" anchor="ctr">
                    <a:lnL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buNone/>
                      </a:pPr>
                      <a:r>
                        <a:rPr lang="ru-RU" sz="1600" b="1" i="0" u="none" strike="noStrike" cap="none" dirty="0">
                          <a:solidFill>
                            <a:srgbClr val="011635"/>
                          </a:solidFill>
                          <a:latin typeface="-apple-system"/>
                          <a:cs typeface="Itim"/>
                          <a:sym typeface="Arial"/>
                        </a:rPr>
                        <a:t>Показатель</a:t>
                      </a:r>
                    </a:p>
                  </a:txBody>
                  <a:tcPr marL="182880"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buNone/>
                      </a:pPr>
                      <a:r>
                        <a:rPr lang="ru-RU" sz="1600" b="1" i="0" u="none" strike="noStrike" cap="none" dirty="0">
                          <a:solidFill>
                            <a:srgbClr val="011635"/>
                          </a:solidFill>
                          <a:latin typeface="-apple-system"/>
                          <a:cs typeface="Itim"/>
                          <a:sym typeface="Arial"/>
                        </a:rPr>
                        <a:t>Пример проблемы</a:t>
                      </a:r>
                    </a:p>
                  </a:txBody>
                  <a:tcPr marL="182880"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57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600" b="1" i="0" u="none" strike="noStrike" cap="none" dirty="0">
                          <a:solidFill>
                            <a:srgbClr val="011635"/>
                          </a:solidFill>
                          <a:latin typeface="-apple-system"/>
                          <a:cs typeface="Itim"/>
                          <a:sym typeface="Arial"/>
                        </a:rPr>
                        <a:t>Эмоциональный </a:t>
                      </a:r>
                      <a:r>
                        <a:rPr lang="ru-RU" sz="1600" b="1" i="0" u="none" strike="noStrike" cap="none" dirty="0" smtClean="0">
                          <a:solidFill>
                            <a:srgbClr val="011635"/>
                          </a:solidFill>
                          <a:latin typeface="-apple-system"/>
                          <a:cs typeface="Itim"/>
                          <a:sym typeface="Arial"/>
                        </a:rPr>
                        <a:t>        климат</a:t>
                      </a:r>
                      <a:endParaRPr lang="ru-RU" sz="1600" b="1" i="0" u="none" strike="noStrike" cap="none" dirty="0">
                        <a:solidFill>
                          <a:srgbClr val="011635"/>
                        </a:solidFill>
                        <a:latin typeface="-apple-system"/>
                        <a:cs typeface="Itim"/>
                        <a:sym typeface="Arial"/>
                      </a:endParaRPr>
                    </a:p>
                  </a:txBody>
                  <a:tcPr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>
                          <a:effectLst/>
                        </a:rPr>
                        <a:t>Атмосфера на уроке</a:t>
                      </a:r>
                    </a:p>
                  </a:txBody>
                  <a:tcPr marL="182880"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«Резкий тон вызвал </a:t>
                      </a:r>
                    </a:p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напряжение — ученики перестали </a:t>
                      </a:r>
                    </a:p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поднимать руку»</a:t>
                      </a:r>
                    </a:p>
                  </a:txBody>
                  <a:tcPr marL="182880"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57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600" b="1" i="0" u="none" strike="noStrike" cap="none" dirty="0">
                          <a:solidFill>
                            <a:srgbClr val="011635"/>
                          </a:solidFill>
                          <a:latin typeface="-apple-system"/>
                          <a:cs typeface="Itim"/>
                          <a:sym typeface="Arial"/>
                        </a:rPr>
                        <a:t>Рациональное </a:t>
                      </a:r>
                    </a:p>
                    <a:p>
                      <a:pPr>
                        <a:buNone/>
                      </a:pPr>
                      <a:r>
                        <a:rPr lang="ru-RU" sz="1600" b="1" i="0" u="none" strike="noStrike" cap="none" dirty="0">
                          <a:solidFill>
                            <a:srgbClr val="011635"/>
                          </a:solidFill>
                          <a:latin typeface="-apple-system"/>
                          <a:cs typeface="Itim"/>
                          <a:sym typeface="Arial"/>
                        </a:rPr>
                        <a:t>использование </a:t>
                      </a:r>
                      <a:r>
                        <a:rPr lang="ru-RU" sz="1600" b="1" i="0" u="none" strike="noStrike" cap="none" dirty="0" smtClean="0">
                          <a:solidFill>
                            <a:srgbClr val="011635"/>
                          </a:solidFill>
                          <a:latin typeface="-apple-system"/>
                          <a:cs typeface="Itim"/>
                          <a:sym typeface="Arial"/>
                        </a:rPr>
                        <a:t>          времени</a:t>
                      </a:r>
                      <a:endParaRPr lang="ru-RU" sz="1600" b="1" i="0" u="none" strike="noStrike" cap="none" dirty="0">
                        <a:solidFill>
                          <a:srgbClr val="011635"/>
                        </a:solidFill>
                        <a:latin typeface="-apple-system"/>
                        <a:cs typeface="Itim"/>
                        <a:sym typeface="Arial"/>
                      </a:endParaRPr>
                    </a:p>
                  </a:txBody>
                  <a:tcPr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Соответствие </a:t>
                      </a:r>
                    </a:p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хронометража плану</a:t>
                      </a:r>
                    </a:p>
                  </a:txBody>
                  <a:tcPr marL="182880"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«Организационные </a:t>
                      </a:r>
                    </a:p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моменты заняли 8 минут</a:t>
                      </a:r>
                    </a:p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 вместо 3 минут»</a:t>
                      </a:r>
                    </a:p>
                  </a:txBody>
                  <a:tcPr marL="182880"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109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600" b="1" i="0" u="none" strike="noStrike" cap="none" dirty="0">
                          <a:solidFill>
                            <a:srgbClr val="011635"/>
                          </a:solidFill>
                          <a:latin typeface="-apple-system"/>
                          <a:cs typeface="Itim"/>
                          <a:sym typeface="Arial"/>
                        </a:rPr>
                        <a:t>Дифференциация </a:t>
                      </a:r>
                    </a:p>
                    <a:p>
                      <a:pPr>
                        <a:buNone/>
                      </a:pPr>
                      <a:r>
                        <a:rPr lang="ru-RU" sz="1600" b="1" i="0" u="none" strike="noStrike" cap="none" dirty="0">
                          <a:solidFill>
                            <a:srgbClr val="011635"/>
                          </a:solidFill>
                          <a:latin typeface="-apple-system"/>
                          <a:cs typeface="Itim"/>
                          <a:sym typeface="Arial"/>
                        </a:rPr>
                        <a:t>заданий</a:t>
                      </a:r>
                    </a:p>
                  </a:txBody>
                  <a:tcPr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Учёт уровня подготовки</a:t>
                      </a:r>
                    </a:p>
                  </a:txBody>
                  <a:tcPr marL="182880"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«Однотипные задания </a:t>
                      </a:r>
                    </a:p>
                    <a:p>
                      <a:pPr>
                        <a:buNone/>
                      </a:pPr>
                      <a:r>
                        <a:rPr lang="ru-RU" dirty="0">
                          <a:effectLst/>
                        </a:rPr>
                        <a:t>вызвали скуку у сильных и стресс у слабых»</a:t>
                      </a:r>
                    </a:p>
                  </a:txBody>
                  <a:tcPr marL="182880" marR="182880" marT="60960" marB="6096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pSp>
        <p:nvGrpSpPr>
          <p:cNvPr id="3467" name="Google Shape;3467;p96">
            <a:extLst>
              <a:ext uri="{FF2B5EF4-FFF2-40B4-BE49-F238E27FC236}">
                <a16:creationId xmlns:a16="http://schemas.microsoft.com/office/drawing/2014/main" xmlns="" id="{E48AE69D-64C2-1B86-88AA-1C4FE8825956}"/>
              </a:ext>
            </a:extLst>
          </p:cNvPr>
          <p:cNvGrpSpPr/>
          <p:nvPr/>
        </p:nvGrpSpPr>
        <p:grpSpPr>
          <a:xfrm rot="-8593279">
            <a:off x="343835" y="422873"/>
            <a:ext cx="1513578" cy="983068"/>
            <a:chOff x="5118990" y="4122087"/>
            <a:chExt cx="1882464" cy="1222659"/>
          </a:xfrm>
        </p:grpSpPr>
        <p:sp>
          <p:nvSpPr>
            <p:cNvPr id="3468" name="Google Shape;3468;p96">
              <a:extLst>
                <a:ext uri="{FF2B5EF4-FFF2-40B4-BE49-F238E27FC236}">
                  <a16:creationId xmlns:a16="http://schemas.microsoft.com/office/drawing/2014/main" xmlns="" id="{EB08BEF1-1ECF-71B2-7C09-0809012405AD}"/>
                </a:ext>
              </a:extLst>
            </p:cNvPr>
            <p:cNvSpPr/>
            <p:nvPr/>
          </p:nvSpPr>
          <p:spPr>
            <a:xfrm rot="787510">
              <a:off x="5385771" y="4227679"/>
              <a:ext cx="603559" cy="359284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9" name="Google Shape;3469;p96">
              <a:extLst>
                <a:ext uri="{FF2B5EF4-FFF2-40B4-BE49-F238E27FC236}">
                  <a16:creationId xmlns:a16="http://schemas.microsoft.com/office/drawing/2014/main" xmlns="" id="{FC19AA17-2BCB-2AAC-427D-6234087ED65A}"/>
                </a:ext>
              </a:extLst>
            </p:cNvPr>
            <p:cNvSpPr/>
            <p:nvPr/>
          </p:nvSpPr>
          <p:spPr>
            <a:xfrm rot="787510">
              <a:off x="5335021" y="4244664"/>
              <a:ext cx="556881" cy="639813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0" name="Google Shape;3470;p96">
              <a:extLst>
                <a:ext uri="{FF2B5EF4-FFF2-40B4-BE49-F238E27FC236}">
                  <a16:creationId xmlns:a16="http://schemas.microsoft.com/office/drawing/2014/main" xmlns="" id="{F291C641-7E45-9EA7-277D-7275A5DC4FED}"/>
                </a:ext>
              </a:extLst>
            </p:cNvPr>
            <p:cNvSpPr/>
            <p:nvPr/>
          </p:nvSpPr>
          <p:spPr>
            <a:xfrm rot="787510">
              <a:off x="5274233" y="4284717"/>
              <a:ext cx="108494" cy="89486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1" name="Google Shape;3471;p96">
              <a:extLst>
                <a:ext uri="{FF2B5EF4-FFF2-40B4-BE49-F238E27FC236}">
                  <a16:creationId xmlns:a16="http://schemas.microsoft.com/office/drawing/2014/main" xmlns="" id="{7802B6FC-390E-95A1-C870-BF66C56EA90F}"/>
                </a:ext>
              </a:extLst>
            </p:cNvPr>
            <p:cNvSpPr/>
            <p:nvPr/>
          </p:nvSpPr>
          <p:spPr>
            <a:xfrm rot="787510">
              <a:off x="5276253" y="4313238"/>
              <a:ext cx="125778" cy="126468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2" name="Google Shape;3472;p96">
              <a:extLst>
                <a:ext uri="{FF2B5EF4-FFF2-40B4-BE49-F238E27FC236}">
                  <a16:creationId xmlns:a16="http://schemas.microsoft.com/office/drawing/2014/main" xmlns="" id="{296ECB57-EE54-6731-A2D7-DCA0C98792BB}"/>
                </a:ext>
              </a:extLst>
            </p:cNvPr>
            <p:cNvSpPr/>
            <p:nvPr/>
          </p:nvSpPr>
          <p:spPr>
            <a:xfrm rot="787510">
              <a:off x="5556472" y="4350491"/>
              <a:ext cx="214919" cy="68331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3" name="Google Shape;3473;p96">
              <a:extLst>
                <a:ext uri="{FF2B5EF4-FFF2-40B4-BE49-F238E27FC236}">
                  <a16:creationId xmlns:a16="http://schemas.microsoft.com/office/drawing/2014/main" xmlns="" id="{ADCE9D6C-E725-F8D2-98E2-125496BA7C5F}"/>
                </a:ext>
              </a:extLst>
            </p:cNvPr>
            <p:cNvSpPr/>
            <p:nvPr/>
          </p:nvSpPr>
          <p:spPr>
            <a:xfrm rot="787510">
              <a:off x="5858154" y="4388382"/>
              <a:ext cx="1087855" cy="60559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4" name="Google Shape;3474;p96">
              <a:extLst>
                <a:ext uri="{FF2B5EF4-FFF2-40B4-BE49-F238E27FC236}">
                  <a16:creationId xmlns:a16="http://schemas.microsoft.com/office/drawing/2014/main" xmlns="" id="{275F4210-69C4-F5D3-AA4F-5C493D4A8946}"/>
                </a:ext>
              </a:extLst>
            </p:cNvPr>
            <p:cNvSpPr/>
            <p:nvPr/>
          </p:nvSpPr>
          <p:spPr>
            <a:xfrm rot="787510">
              <a:off x="6027045" y="4465191"/>
              <a:ext cx="608388" cy="226071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5" name="Google Shape;3475;p96">
              <a:extLst>
                <a:ext uri="{FF2B5EF4-FFF2-40B4-BE49-F238E27FC236}">
                  <a16:creationId xmlns:a16="http://schemas.microsoft.com/office/drawing/2014/main" xmlns="" id="{6FFE75C1-8EC3-0AC9-F9AE-5F9A6CAAFD86}"/>
                </a:ext>
              </a:extLst>
            </p:cNvPr>
            <p:cNvSpPr/>
            <p:nvPr/>
          </p:nvSpPr>
          <p:spPr>
            <a:xfrm rot="787510">
              <a:off x="5717956" y="4731255"/>
              <a:ext cx="1111348" cy="47701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6" name="Google Shape;3476;p96">
              <a:extLst>
                <a:ext uri="{FF2B5EF4-FFF2-40B4-BE49-F238E27FC236}">
                  <a16:creationId xmlns:a16="http://schemas.microsoft.com/office/drawing/2014/main" xmlns="" id="{1D27450E-9A8E-03A3-4B5F-39C3555EA432}"/>
                </a:ext>
              </a:extLst>
            </p:cNvPr>
            <p:cNvSpPr/>
            <p:nvPr/>
          </p:nvSpPr>
          <p:spPr>
            <a:xfrm rot="787510">
              <a:off x="5192958" y="4307909"/>
              <a:ext cx="1734529" cy="851015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7" name="Google Shape;3477;p96">
              <a:extLst>
                <a:ext uri="{FF2B5EF4-FFF2-40B4-BE49-F238E27FC236}">
                  <a16:creationId xmlns:a16="http://schemas.microsoft.com/office/drawing/2014/main" xmlns="" id="{619805B3-200C-5459-04F9-3AF6C19533D4}"/>
                </a:ext>
              </a:extLst>
            </p:cNvPr>
            <p:cNvSpPr/>
            <p:nvPr/>
          </p:nvSpPr>
          <p:spPr>
            <a:xfrm rot="787510">
              <a:off x="5746899" y="4608508"/>
              <a:ext cx="88489" cy="329239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8" name="Google Shape;3478;p96">
              <a:extLst>
                <a:ext uri="{FF2B5EF4-FFF2-40B4-BE49-F238E27FC236}">
                  <a16:creationId xmlns:a16="http://schemas.microsoft.com/office/drawing/2014/main" xmlns="" id="{C8295E16-BE4A-D7ED-7AB3-B086BD61A26A}"/>
                </a:ext>
              </a:extLst>
            </p:cNvPr>
            <p:cNvSpPr/>
            <p:nvPr/>
          </p:nvSpPr>
          <p:spPr>
            <a:xfrm rot="787510">
              <a:off x="5433551" y="4425988"/>
              <a:ext cx="32192" cy="86573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9" name="Google Shape;3479;p96">
              <a:extLst>
                <a:ext uri="{FF2B5EF4-FFF2-40B4-BE49-F238E27FC236}">
                  <a16:creationId xmlns:a16="http://schemas.microsoft.com/office/drawing/2014/main" xmlns="" id="{DB5E8B1B-70BA-472E-84AA-EBAE82D1CE79}"/>
                </a:ext>
              </a:extLst>
            </p:cNvPr>
            <p:cNvSpPr/>
            <p:nvPr/>
          </p:nvSpPr>
          <p:spPr>
            <a:xfrm rot="787510">
              <a:off x="5891335" y="4294059"/>
              <a:ext cx="94353" cy="35583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0" name="Google Shape;3480;p96">
              <a:extLst>
                <a:ext uri="{FF2B5EF4-FFF2-40B4-BE49-F238E27FC236}">
                  <a16:creationId xmlns:a16="http://schemas.microsoft.com/office/drawing/2014/main" xmlns="" id="{65A0A111-978D-BDEC-2D28-8B8D82C1A10E}"/>
                </a:ext>
              </a:extLst>
            </p:cNvPr>
            <p:cNvSpPr/>
            <p:nvPr/>
          </p:nvSpPr>
          <p:spPr>
            <a:xfrm rot="787510">
              <a:off x="5743083" y="4284862"/>
              <a:ext cx="155517" cy="62138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1" name="Google Shape;3481;p96">
              <a:extLst>
                <a:ext uri="{FF2B5EF4-FFF2-40B4-BE49-F238E27FC236}">
                  <a16:creationId xmlns:a16="http://schemas.microsoft.com/office/drawing/2014/main" xmlns="" id="{3D4E183E-D593-5C3E-9E3D-01BD0E80F8E9}"/>
                </a:ext>
              </a:extLst>
            </p:cNvPr>
            <p:cNvSpPr/>
            <p:nvPr/>
          </p:nvSpPr>
          <p:spPr>
            <a:xfrm rot="787510">
              <a:off x="5468329" y="4339170"/>
              <a:ext cx="37327" cy="108648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2" name="Google Shape;3482;p96">
              <a:extLst>
                <a:ext uri="{FF2B5EF4-FFF2-40B4-BE49-F238E27FC236}">
                  <a16:creationId xmlns:a16="http://schemas.microsoft.com/office/drawing/2014/main" xmlns="" id="{4095670D-1573-CC67-EC9D-02C6BAC2F491}"/>
                </a:ext>
              </a:extLst>
            </p:cNvPr>
            <p:cNvSpPr/>
            <p:nvPr/>
          </p:nvSpPr>
          <p:spPr>
            <a:xfrm rot="787510">
              <a:off x="5364359" y="4323181"/>
              <a:ext cx="43919" cy="135666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83" name="Google Shape;3483;p96">
            <a:extLst>
              <a:ext uri="{FF2B5EF4-FFF2-40B4-BE49-F238E27FC236}">
                <a16:creationId xmlns:a16="http://schemas.microsoft.com/office/drawing/2014/main" xmlns="" id="{6F4E40BB-E457-4B72-13FA-EC915E6F2670}"/>
              </a:ext>
            </a:extLst>
          </p:cNvPr>
          <p:cNvGrpSpPr/>
          <p:nvPr/>
        </p:nvGrpSpPr>
        <p:grpSpPr>
          <a:xfrm flipH="1">
            <a:off x="5766625" y="952575"/>
            <a:ext cx="2668900" cy="176025"/>
            <a:chOff x="4345425" y="2175475"/>
            <a:chExt cx="800750" cy="176025"/>
          </a:xfrm>
        </p:grpSpPr>
        <p:sp>
          <p:nvSpPr>
            <p:cNvPr id="3484" name="Google Shape;3484;p96">
              <a:extLst>
                <a:ext uri="{FF2B5EF4-FFF2-40B4-BE49-F238E27FC236}">
                  <a16:creationId xmlns:a16="http://schemas.microsoft.com/office/drawing/2014/main" xmlns="" id="{089FDF50-5A26-58DA-FD7B-68C3DE4FE43B}"/>
                </a:ext>
              </a:extLst>
            </p:cNvPr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5" name="Google Shape;3485;p96">
              <a:extLst>
                <a:ext uri="{FF2B5EF4-FFF2-40B4-BE49-F238E27FC236}">
                  <a16:creationId xmlns:a16="http://schemas.microsoft.com/office/drawing/2014/main" xmlns="" id="{80DA6CBA-FB5C-A3B6-EEC1-D1DDA42F822B}"/>
                </a:ext>
              </a:extLst>
            </p:cNvPr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89142C0-1ACE-6A99-E0DA-FE1A00CAD3F4}"/>
              </a:ext>
            </a:extLst>
          </p:cNvPr>
          <p:cNvSpPr txBox="1"/>
          <p:nvPr/>
        </p:nvSpPr>
        <p:spPr>
          <a:xfrm>
            <a:off x="4802856" y="4647321"/>
            <a:ext cx="4104768" cy="307777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ru-RU" b="0" i="0" dirty="0">
                <a:effectLst/>
                <a:latin typeface="Comic Sans MS" panose="030F0702030302020204" pitchFamily="66" charset="0"/>
              </a:rPr>
              <a:t>Помните! Важен индивидуальный подход.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0B3166B-176E-D346-7BBC-1729BE5280D8}"/>
              </a:ext>
            </a:extLst>
          </p:cNvPr>
          <p:cNvSpPr txBox="1"/>
          <p:nvPr/>
        </p:nvSpPr>
        <p:spPr>
          <a:xfrm>
            <a:off x="2435926" y="1025057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11635"/>
                </a:solidFill>
                <a:latin typeface="-apple-system"/>
                <a:cs typeface="Itim"/>
              </a:rPr>
              <a:t>Дополнительные критерии оценки</a:t>
            </a:r>
          </a:p>
        </p:txBody>
      </p:sp>
    </p:spTree>
    <p:extLst>
      <p:ext uri="{BB962C8B-B14F-4D97-AF65-F5344CB8AC3E}">
        <p14:creationId xmlns:p14="http://schemas.microsoft.com/office/powerpoint/2010/main" xmlns="" val="72510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" name="Google Shape;2088;p71"/>
          <p:cNvSpPr txBox="1">
            <a:spLocks noGrp="1"/>
          </p:cNvSpPr>
          <p:nvPr>
            <p:ph type="ctrTitle"/>
          </p:nvPr>
        </p:nvSpPr>
        <p:spPr>
          <a:xfrm>
            <a:off x="6227654" y="1700769"/>
            <a:ext cx="2617766" cy="148539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/>
              <a:t>Итог:</a:t>
            </a:r>
            <a:br>
              <a:rPr lang="ru-RU" sz="1400" dirty="0"/>
            </a:br>
            <a:r>
              <a:rPr lang="ru-RU" sz="1400" dirty="0"/>
              <a:t>8–9 «+»: урок проведён </a:t>
            </a:r>
            <a:br>
              <a:rPr lang="ru-RU" sz="1400" dirty="0"/>
            </a:br>
            <a:r>
              <a:rPr lang="ru-RU" sz="1400" dirty="0"/>
              <a:t>на высоком уровне.</a:t>
            </a:r>
            <a:br>
              <a:rPr lang="ru-RU" sz="1400" dirty="0"/>
            </a:br>
            <a:r>
              <a:rPr lang="ru-RU" sz="1400" dirty="0"/>
              <a:t>5–7 «+»: есть точки роста.</a:t>
            </a:r>
            <a:br>
              <a:rPr lang="ru-RU" sz="1400" dirty="0"/>
            </a:br>
            <a:r>
              <a:rPr lang="ru-RU" sz="1400" dirty="0"/>
              <a:t>&lt; 5 «+»: требуется серьёзная</a:t>
            </a:r>
            <a:br>
              <a:rPr lang="ru-RU" sz="1400" dirty="0"/>
            </a:br>
            <a:r>
              <a:rPr lang="ru-RU" sz="1400" dirty="0"/>
              <a:t> корректировка.</a:t>
            </a:r>
          </a:p>
        </p:txBody>
      </p:sp>
      <p:sp>
        <p:nvSpPr>
          <p:cNvPr id="2093" name="Google Shape;2093;p71"/>
          <p:cNvSpPr txBox="1">
            <a:spLocks noGrp="1"/>
          </p:cNvSpPr>
          <p:nvPr>
            <p:ph type="title" idx="8"/>
          </p:nvPr>
        </p:nvSpPr>
        <p:spPr>
          <a:xfrm>
            <a:off x="720000" y="540000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dirty="0"/>
              <a:t>Практический инструмент: чек‑лист</a:t>
            </a:r>
            <a:endParaRPr dirty="0"/>
          </a:p>
        </p:txBody>
      </p:sp>
      <p:grpSp>
        <p:nvGrpSpPr>
          <p:cNvPr id="2094" name="Google Shape;2094;p71"/>
          <p:cNvGrpSpPr/>
          <p:nvPr/>
        </p:nvGrpSpPr>
        <p:grpSpPr>
          <a:xfrm>
            <a:off x="1761528" y="985125"/>
            <a:ext cx="5620945" cy="176025"/>
            <a:chOff x="4345425" y="2175475"/>
            <a:chExt cx="800750" cy="176025"/>
          </a:xfrm>
        </p:grpSpPr>
        <p:sp>
          <p:nvSpPr>
            <p:cNvPr id="2095" name="Google Shape;2095;p71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71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97" name="Google Shape;2097;p71"/>
          <p:cNvGrpSpPr/>
          <p:nvPr/>
        </p:nvGrpSpPr>
        <p:grpSpPr>
          <a:xfrm rot="7203477" flipH="1">
            <a:off x="496113" y="1076067"/>
            <a:ext cx="595080" cy="675869"/>
            <a:chOff x="5464100" y="4208075"/>
            <a:chExt cx="494625" cy="579650"/>
          </a:xfrm>
        </p:grpSpPr>
        <p:sp>
          <p:nvSpPr>
            <p:cNvPr id="2098" name="Google Shape;2098;p71"/>
            <p:cNvSpPr/>
            <p:nvPr/>
          </p:nvSpPr>
          <p:spPr>
            <a:xfrm>
              <a:off x="5594650" y="4504850"/>
              <a:ext cx="341250" cy="255800"/>
            </a:xfrm>
            <a:custGeom>
              <a:avLst/>
              <a:gdLst/>
              <a:ahLst/>
              <a:cxnLst/>
              <a:rect l="l" t="t" r="r" b="b"/>
              <a:pathLst>
                <a:path w="13650" h="10232" extrusionOk="0">
                  <a:moveTo>
                    <a:pt x="11619" y="0"/>
                  </a:moveTo>
                  <a:cubicBezTo>
                    <a:pt x="11538" y="0"/>
                    <a:pt x="11454" y="19"/>
                    <a:pt x="11367" y="60"/>
                  </a:cubicBezTo>
                  <a:cubicBezTo>
                    <a:pt x="10774" y="356"/>
                    <a:pt x="10157" y="653"/>
                    <a:pt x="9587" y="973"/>
                  </a:cubicBezTo>
                  <a:cubicBezTo>
                    <a:pt x="8423" y="1657"/>
                    <a:pt x="7327" y="2388"/>
                    <a:pt x="6254" y="3209"/>
                  </a:cubicBezTo>
                  <a:cubicBezTo>
                    <a:pt x="4177" y="4784"/>
                    <a:pt x="2100" y="6359"/>
                    <a:pt x="0" y="7934"/>
                  </a:cubicBezTo>
                  <a:cubicBezTo>
                    <a:pt x="584" y="8864"/>
                    <a:pt x="1080" y="10231"/>
                    <a:pt x="2001" y="10231"/>
                  </a:cubicBezTo>
                  <a:cubicBezTo>
                    <a:pt x="2232" y="10231"/>
                    <a:pt x="2491" y="10145"/>
                    <a:pt x="2785" y="9943"/>
                  </a:cubicBezTo>
                  <a:cubicBezTo>
                    <a:pt x="3972" y="9121"/>
                    <a:pt x="5159" y="8300"/>
                    <a:pt x="6323" y="7478"/>
                  </a:cubicBezTo>
                  <a:cubicBezTo>
                    <a:pt x="7281" y="6816"/>
                    <a:pt x="13650" y="2867"/>
                    <a:pt x="13011" y="1726"/>
                  </a:cubicBezTo>
                  <a:cubicBezTo>
                    <a:pt x="12806" y="1338"/>
                    <a:pt x="12310" y="0"/>
                    <a:pt x="11619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71"/>
            <p:cNvSpPr/>
            <p:nvPr/>
          </p:nvSpPr>
          <p:spPr>
            <a:xfrm>
              <a:off x="5518750" y="4363750"/>
              <a:ext cx="340700" cy="255675"/>
            </a:xfrm>
            <a:custGeom>
              <a:avLst/>
              <a:gdLst/>
              <a:ahLst/>
              <a:cxnLst/>
              <a:rect l="l" t="t" r="r" b="b"/>
              <a:pathLst>
                <a:path w="13628" h="10227" extrusionOk="0">
                  <a:moveTo>
                    <a:pt x="11606" y="0"/>
                  </a:moveTo>
                  <a:cubicBezTo>
                    <a:pt x="11522" y="0"/>
                    <a:pt x="11435" y="21"/>
                    <a:pt x="11345" y="66"/>
                  </a:cubicBezTo>
                  <a:cubicBezTo>
                    <a:pt x="10751" y="362"/>
                    <a:pt x="10158" y="659"/>
                    <a:pt x="9587" y="979"/>
                  </a:cubicBezTo>
                  <a:cubicBezTo>
                    <a:pt x="8423" y="1664"/>
                    <a:pt x="7304" y="2394"/>
                    <a:pt x="6232" y="3216"/>
                  </a:cubicBezTo>
                  <a:cubicBezTo>
                    <a:pt x="4155" y="4791"/>
                    <a:pt x="2077" y="6343"/>
                    <a:pt x="0" y="7940"/>
                  </a:cubicBezTo>
                  <a:cubicBezTo>
                    <a:pt x="563" y="8867"/>
                    <a:pt x="1054" y="10226"/>
                    <a:pt x="1967" y="10226"/>
                  </a:cubicBezTo>
                  <a:cubicBezTo>
                    <a:pt x="2201" y="10226"/>
                    <a:pt x="2464" y="10136"/>
                    <a:pt x="2762" y="9926"/>
                  </a:cubicBezTo>
                  <a:cubicBezTo>
                    <a:pt x="3949" y="9127"/>
                    <a:pt x="5136" y="8306"/>
                    <a:pt x="6323" y="7484"/>
                  </a:cubicBezTo>
                  <a:cubicBezTo>
                    <a:pt x="7282" y="6822"/>
                    <a:pt x="13627" y="2873"/>
                    <a:pt x="13011" y="1732"/>
                  </a:cubicBezTo>
                  <a:cubicBezTo>
                    <a:pt x="12787" y="1346"/>
                    <a:pt x="12292" y="0"/>
                    <a:pt x="11606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71"/>
            <p:cNvSpPr/>
            <p:nvPr/>
          </p:nvSpPr>
          <p:spPr>
            <a:xfrm>
              <a:off x="5475950" y="4235275"/>
              <a:ext cx="281925" cy="269375"/>
            </a:xfrm>
            <a:custGeom>
              <a:avLst/>
              <a:gdLst/>
              <a:ahLst/>
              <a:cxnLst/>
              <a:rect l="l" t="t" r="r" b="b"/>
              <a:pathLst>
                <a:path w="11277" h="10775" extrusionOk="0">
                  <a:moveTo>
                    <a:pt x="1210" y="1"/>
                  </a:moveTo>
                  <a:cubicBezTo>
                    <a:pt x="1233" y="23"/>
                    <a:pt x="1233" y="46"/>
                    <a:pt x="1233" y="92"/>
                  </a:cubicBezTo>
                  <a:cubicBezTo>
                    <a:pt x="1005" y="3653"/>
                    <a:pt x="503" y="7213"/>
                    <a:pt x="0" y="10774"/>
                  </a:cubicBezTo>
                  <a:cubicBezTo>
                    <a:pt x="3607" y="7989"/>
                    <a:pt x="7396" y="5456"/>
                    <a:pt x="11276" y="3082"/>
                  </a:cubicBezTo>
                  <a:cubicBezTo>
                    <a:pt x="7967" y="1918"/>
                    <a:pt x="4634" y="868"/>
                    <a:pt x="1210" y="1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71"/>
            <p:cNvSpPr/>
            <p:nvPr/>
          </p:nvSpPr>
          <p:spPr>
            <a:xfrm>
              <a:off x="5717000" y="4421125"/>
              <a:ext cx="42000" cy="94525"/>
            </a:xfrm>
            <a:custGeom>
              <a:avLst/>
              <a:gdLst/>
              <a:ahLst/>
              <a:cxnLst/>
              <a:rect l="l" t="t" r="r" b="b"/>
              <a:pathLst>
                <a:path w="1680" h="3781" extrusionOk="0">
                  <a:moveTo>
                    <a:pt x="1497" y="0"/>
                  </a:moveTo>
                  <a:cubicBezTo>
                    <a:pt x="1449" y="0"/>
                    <a:pt x="1398" y="23"/>
                    <a:pt x="1360" y="76"/>
                  </a:cubicBezTo>
                  <a:cubicBezTo>
                    <a:pt x="676" y="1103"/>
                    <a:pt x="265" y="2404"/>
                    <a:pt x="14" y="3614"/>
                  </a:cubicBezTo>
                  <a:cubicBezTo>
                    <a:pt x="0" y="3720"/>
                    <a:pt x="80" y="3780"/>
                    <a:pt x="162" y="3780"/>
                  </a:cubicBezTo>
                  <a:cubicBezTo>
                    <a:pt x="221" y="3780"/>
                    <a:pt x="282" y="3749"/>
                    <a:pt x="310" y="3683"/>
                  </a:cubicBezTo>
                  <a:cubicBezTo>
                    <a:pt x="698" y="2496"/>
                    <a:pt x="1201" y="1377"/>
                    <a:pt x="1634" y="213"/>
                  </a:cubicBezTo>
                  <a:cubicBezTo>
                    <a:pt x="1680" y="91"/>
                    <a:pt x="1594" y="0"/>
                    <a:pt x="1497" y="0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71"/>
            <p:cNvSpPr/>
            <p:nvPr/>
          </p:nvSpPr>
          <p:spPr>
            <a:xfrm>
              <a:off x="5750000" y="4392700"/>
              <a:ext cx="46925" cy="98950"/>
            </a:xfrm>
            <a:custGeom>
              <a:avLst/>
              <a:gdLst/>
              <a:ahLst/>
              <a:cxnLst/>
              <a:rect l="l" t="t" r="r" b="b"/>
              <a:pathLst>
                <a:path w="1877" h="3958" extrusionOk="0">
                  <a:moveTo>
                    <a:pt x="1669" y="1"/>
                  </a:moveTo>
                  <a:cubicBezTo>
                    <a:pt x="1627" y="1"/>
                    <a:pt x="1584" y="22"/>
                    <a:pt x="1547" y="72"/>
                  </a:cubicBezTo>
                  <a:cubicBezTo>
                    <a:pt x="771" y="1122"/>
                    <a:pt x="360" y="2446"/>
                    <a:pt x="40" y="3701"/>
                  </a:cubicBezTo>
                  <a:cubicBezTo>
                    <a:pt x="0" y="3860"/>
                    <a:pt x="130" y="3958"/>
                    <a:pt x="259" y="3958"/>
                  </a:cubicBezTo>
                  <a:cubicBezTo>
                    <a:pt x="353" y="3958"/>
                    <a:pt x="445" y="3907"/>
                    <a:pt x="474" y="3792"/>
                  </a:cubicBezTo>
                  <a:cubicBezTo>
                    <a:pt x="816" y="2560"/>
                    <a:pt x="1410" y="1464"/>
                    <a:pt x="1843" y="277"/>
                  </a:cubicBezTo>
                  <a:cubicBezTo>
                    <a:pt x="1877" y="145"/>
                    <a:pt x="1778" y="1"/>
                    <a:pt x="1669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71"/>
            <p:cNvSpPr/>
            <p:nvPr/>
          </p:nvSpPr>
          <p:spPr>
            <a:xfrm>
              <a:off x="5795175" y="4403700"/>
              <a:ext cx="30450" cy="52625"/>
            </a:xfrm>
            <a:custGeom>
              <a:avLst/>
              <a:gdLst/>
              <a:ahLst/>
              <a:cxnLst/>
              <a:rect l="l" t="t" r="r" b="b"/>
              <a:pathLst>
                <a:path w="1218" h="2105" extrusionOk="0">
                  <a:moveTo>
                    <a:pt x="977" y="1"/>
                  </a:moveTo>
                  <a:cubicBezTo>
                    <a:pt x="935" y="1"/>
                    <a:pt x="893" y="14"/>
                    <a:pt x="858" y="43"/>
                  </a:cubicBezTo>
                  <a:cubicBezTo>
                    <a:pt x="356" y="522"/>
                    <a:pt x="105" y="1138"/>
                    <a:pt x="14" y="1800"/>
                  </a:cubicBezTo>
                  <a:cubicBezTo>
                    <a:pt x="0" y="1988"/>
                    <a:pt x="160" y="2104"/>
                    <a:pt x="303" y="2104"/>
                  </a:cubicBezTo>
                  <a:cubicBezTo>
                    <a:pt x="404" y="2104"/>
                    <a:pt x="497" y="2046"/>
                    <a:pt x="516" y="1914"/>
                  </a:cubicBezTo>
                  <a:cubicBezTo>
                    <a:pt x="607" y="1321"/>
                    <a:pt x="835" y="773"/>
                    <a:pt x="1132" y="248"/>
                  </a:cubicBezTo>
                  <a:cubicBezTo>
                    <a:pt x="1217" y="112"/>
                    <a:pt x="1099" y="1"/>
                    <a:pt x="977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71"/>
            <p:cNvSpPr/>
            <p:nvPr/>
          </p:nvSpPr>
          <p:spPr>
            <a:xfrm>
              <a:off x="5783525" y="4580275"/>
              <a:ext cx="38225" cy="81675"/>
            </a:xfrm>
            <a:custGeom>
              <a:avLst/>
              <a:gdLst/>
              <a:ahLst/>
              <a:cxnLst/>
              <a:rect l="l" t="t" r="r" b="b"/>
              <a:pathLst>
                <a:path w="1529" h="3267" extrusionOk="0">
                  <a:moveTo>
                    <a:pt x="1258" y="1"/>
                  </a:moveTo>
                  <a:cubicBezTo>
                    <a:pt x="1191" y="1"/>
                    <a:pt x="1127" y="31"/>
                    <a:pt x="1096" y="101"/>
                  </a:cubicBezTo>
                  <a:cubicBezTo>
                    <a:pt x="845" y="649"/>
                    <a:pt x="617" y="1197"/>
                    <a:pt x="411" y="1745"/>
                  </a:cubicBezTo>
                  <a:cubicBezTo>
                    <a:pt x="251" y="2201"/>
                    <a:pt x="0" y="2680"/>
                    <a:pt x="23" y="3160"/>
                  </a:cubicBezTo>
                  <a:cubicBezTo>
                    <a:pt x="23" y="3231"/>
                    <a:pt x="77" y="3267"/>
                    <a:pt x="133" y="3267"/>
                  </a:cubicBezTo>
                  <a:cubicBezTo>
                    <a:pt x="168" y="3267"/>
                    <a:pt x="203" y="3254"/>
                    <a:pt x="229" y="3228"/>
                  </a:cubicBezTo>
                  <a:cubicBezTo>
                    <a:pt x="594" y="2863"/>
                    <a:pt x="754" y="2270"/>
                    <a:pt x="936" y="1790"/>
                  </a:cubicBezTo>
                  <a:cubicBezTo>
                    <a:pt x="1142" y="1288"/>
                    <a:pt x="1324" y="763"/>
                    <a:pt x="1484" y="261"/>
                  </a:cubicBezTo>
                  <a:cubicBezTo>
                    <a:pt x="1529" y="111"/>
                    <a:pt x="1387" y="1"/>
                    <a:pt x="1258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71"/>
            <p:cNvSpPr/>
            <p:nvPr/>
          </p:nvSpPr>
          <p:spPr>
            <a:xfrm>
              <a:off x="5824600" y="4544075"/>
              <a:ext cx="49675" cy="96575"/>
            </a:xfrm>
            <a:custGeom>
              <a:avLst/>
              <a:gdLst/>
              <a:ahLst/>
              <a:cxnLst/>
              <a:rect l="l" t="t" r="r" b="b"/>
              <a:pathLst>
                <a:path w="1987" h="3863" extrusionOk="0">
                  <a:moveTo>
                    <a:pt x="1601" y="1"/>
                  </a:moveTo>
                  <a:cubicBezTo>
                    <a:pt x="1166" y="1"/>
                    <a:pt x="939" y="623"/>
                    <a:pt x="800" y="1001"/>
                  </a:cubicBezTo>
                  <a:cubicBezTo>
                    <a:pt x="457" y="1846"/>
                    <a:pt x="115" y="2759"/>
                    <a:pt x="1" y="3672"/>
                  </a:cubicBezTo>
                  <a:cubicBezTo>
                    <a:pt x="1" y="3777"/>
                    <a:pt x="100" y="3863"/>
                    <a:pt x="188" y="3863"/>
                  </a:cubicBezTo>
                  <a:cubicBezTo>
                    <a:pt x="233" y="3863"/>
                    <a:pt x="274" y="3840"/>
                    <a:pt x="297" y="3786"/>
                  </a:cubicBezTo>
                  <a:cubicBezTo>
                    <a:pt x="526" y="3215"/>
                    <a:pt x="708" y="2645"/>
                    <a:pt x="914" y="2074"/>
                  </a:cubicBezTo>
                  <a:cubicBezTo>
                    <a:pt x="1028" y="1823"/>
                    <a:pt x="1439" y="385"/>
                    <a:pt x="1735" y="362"/>
                  </a:cubicBezTo>
                  <a:cubicBezTo>
                    <a:pt x="1918" y="362"/>
                    <a:pt x="1987" y="111"/>
                    <a:pt x="1804" y="43"/>
                  </a:cubicBezTo>
                  <a:cubicBezTo>
                    <a:pt x="1731" y="14"/>
                    <a:pt x="1664" y="1"/>
                    <a:pt x="1601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71"/>
            <p:cNvSpPr/>
            <p:nvPr/>
          </p:nvSpPr>
          <p:spPr>
            <a:xfrm>
              <a:off x="5876375" y="4540750"/>
              <a:ext cx="23725" cy="54675"/>
            </a:xfrm>
            <a:custGeom>
              <a:avLst/>
              <a:gdLst/>
              <a:ahLst/>
              <a:cxnLst/>
              <a:rect l="l" t="t" r="r" b="b"/>
              <a:pathLst>
                <a:path w="949" h="2187" extrusionOk="0">
                  <a:moveTo>
                    <a:pt x="772" y="1"/>
                  </a:moveTo>
                  <a:cubicBezTo>
                    <a:pt x="721" y="1"/>
                    <a:pt x="671" y="26"/>
                    <a:pt x="646" y="84"/>
                  </a:cubicBezTo>
                  <a:cubicBezTo>
                    <a:pt x="372" y="701"/>
                    <a:pt x="167" y="1317"/>
                    <a:pt x="30" y="2002"/>
                  </a:cubicBezTo>
                  <a:cubicBezTo>
                    <a:pt x="1" y="2103"/>
                    <a:pt x="101" y="2187"/>
                    <a:pt x="195" y="2187"/>
                  </a:cubicBezTo>
                  <a:cubicBezTo>
                    <a:pt x="249" y="2187"/>
                    <a:pt x="302" y="2159"/>
                    <a:pt x="326" y="2093"/>
                  </a:cubicBezTo>
                  <a:cubicBezTo>
                    <a:pt x="577" y="1477"/>
                    <a:pt x="783" y="838"/>
                    <a:pt x="920" y="176"/>
                  </a:cubicBezTo>
                  <a:cubicBezTo>
                    <a:pt x="949" y="75"/>
                    <a:pt x="859" y="1"/>
                    <a:pt x="772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71"/>
            <p:cNvSpPr/>
            <p:nvPr/>
          </p:nvSpPr>
          <p:spPr>
            <a:xfrm>
              <a:off x="5464100" y="4208075"/>
              <a:ext cx="334850" cy="317675"/>
            </a:xfrm>
            <a:custGeom>
              <a:avLst/>
              <a:gdLst/>
              <a:ahLst/>
              <a:cxnLst/>
              <a:rect l="l" t="t" r="r" b="b"/>
              <a:pathLst>
                <a:path w="13394" h="12707" extrusionOk="0">
                  <a:moveTo>
                    <a:pt x="2027" y="792"/>
                  </a:moveTo>
                  <a:cubicBezTo>
                    <a:pt x="5450" y="1682"/>
                    <a:pt x="8783" y="2732"/>
                    <a:pt x="12115" y="3896"/>
                  </a:cubicBezTo>
                  <a:cubicBezTo>
                    <a:pt x="8212" y="6270"/>
                    <a:pt x="4423" y="8804"/>
                    <a:pt x="817" y="11588"/>
                  </a:cubicBezTo>
                  <a:cubicBezTo>
                    <a:pt x="1319" y="8027"/>
                    <a:pt x="1821" y="4467"/>
                    <a:pt x="2049" y="906"/>
                  </a:cubicBezTo>
                  <a:cubicBezTo>
                    <a:pt x="2049" y="860"/>
                    <a:pt x="2049" y="838"/>
                    <a:pt x="2027" y="792"/>
                  </a:cubicBezTo>
                  <a:close/>
                  <a:moveTo>
                    <a:pt x="1919" y="0"/>
                  </a:moveTo>
                  <a:cubicBezTo>
                    <a:pt x="1586" y="0"/>
                    <a:pt x="1459" y="471"/>
                    <a:pt x="1707" y="678"/>
                  </a:cubicBezTo>
                  <a:cubicBezTo>
                    <a:pt x="1616" y="701"/>
                    <a:pt x="1547" y="769"/>
                    <a:pt x="1547" y="860"/>
                  </a:cubicBezTo>
                  <a:cubicBezTo>
                    <a:pt x="954" y="4649"/>
                    <a:pt x="566" y="8484"/>
                    <a:pt x="18" y="12273"/>
                  </a:cubicBezTo>
                  <a:cubicBezTo>
                    <a:pt x="0" y="12483"/>
                    <a:pt x="158" y="12707"/>
                    <a:pt x="355" y="12707"/>
                  </a:cubicBezTo>
                  <a:cubicBezTo>
                    <a:pt x="415" y="12707"/>
                    <a:pt x="479" y="12686"/>
                    <a:pt x="543" y="12638"/>
                  </a:cubicBezTo>
                  <a:cubicBezTo>
                    <a:pt x="4560" y="9534"/>
                    <a:pt x="8760" y="6658"/>
                    <a:pt x="13165" y="4124"/>
                  </a:cubicBezTo>
                  <a:cubicBezTo>
                    <a:pt x="13371" y="3987"/>
                    <a:pt x="13394" y="3577"/>
                    <a:pt x="13120" y="3485"/>
                  </a:cubicBezTo>
                  <a:cubicBezTo>
                    <a:pt x="9490" y="2139"/>
                    <a:pt x="5770" y="997"/>
                    <a:pt x="2027" y="16"/>
                  </a:cubicBezTo>
                  <a:cubicBezTo>
                    <a:pt x="1989" y="5"/>
                    <a:pt x="1953" y="0"/>
                    <a:pt x="1919" y="0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71"/>
            <p:cNvSpPr/>
            <p:nvPr/>
          </p:nvSpPr>
          <p:spPr>
            <a:xfrm>
              <a:off x="5495775" y="4342975"/>
              <a:ext cx="376800" cy="309500"/>
            </a:xfrm>
            <a:custGeom>
              <a:avLst/>
              <a:gdLst/>
              <a:ahLst/>
              <a:cxnLst/>
              <a:rect l="l" t="t" r="r" b="b"/>
              <a:pathLst>
                <a:path w="15072" h="12380" extrusionOk="0">
                  <a:moveTo>
                    <a:pt x="12525" y="1060"/>
                  </a:moveTo>
                  <a:cubicBezTo>
                    <a:pt x="13211" y="1060"/>
                    <a:pt x="13706" y="2403"/>
                    <a:pt x="13930" y="2768"/>
                  </a:cubicBezTo>
                  <a:cubicBezTo>
                    <a:pt x="14546" y="3933"/>
                    <a:pt x="8201" y="7858"/>
                    <a:pt x="7242" y="8520"/>
                  </a:cubicBezTo>
                  <a:cubicBezTo>
                    <a:pt x="6055" y="9342"/>
                    <a:pt x="4868" y="10164"/>
                    <a:pt x="3681" y="10986"/>
                  </a:cubicBezTo>
                  <a:cubicBezTo>
                    <a:pt x="3388" y="11187"/>
                    <a:pt x="3129" y="11274"/>
                    <a:pt x="2897" y="11274"/>
                  </a:cubicBezTo>
                  <a:cubicBezTo>
                    <a:pt x="1977" y="11274"/>
                    <a:pt x="1485" y="9907"/>
                    <a:pt x="919" y="8977"/>
                  </a:cubicBezTo>
                  <a:cubicBezTo>
                    <a:pt x="2996" y="7402"/>
                    <a:pt x="5074" y="5827"/>
                    <a:pt x="7151" y="4252"/>
                  </a:cubicBezTo>
                  <a:cubicBezTo>
                    <a:pt x="8223" y="3453"/>
                    <a:pt x="9342" y="2700"/>
                    <a:pt x="10483" y="2038"/>
                  </a:cubicBezTo>
                  <a:cubicBezTo>
                    <a:pt x="11077" y="1696"/>
                    <a:pt x="11670" y="1399"/>
                    <a:pt x="12264" y="1125"/>
                  </a:cubicBezTo>
                  <a:cubicBezTo>
                    <a:pt x="12354" y="1080"/>
                    <a:pt x="12441" y="1060"/>
                    <a:pt x="12525" y="1060"/>
                  </a:cubicBezTo>
                  <a:close/>
                  <a:moveTo>
                    <a:pt x="12828" y="1"/>
                  </a:moveTo>
                  <a:cubicBezTo>
                    <a:pt x="11774" y="1"/>
                    <a:pt x="10261" y="1278"/>
                    <a:pt x="9525" y="1741"/>
                  </a:cubicBezTo>
                  <a:cubicBezTo>
                    <a:pt x="6215" y="3818"/>
                    <a:pt x="3248" y="6512"/>
                    <a:pt x="189" y="8908"/>
                  </a:cubicBezTo>
                  <a:cubicBezTo>
                    <a:pt x="1" y="9059"/>
                    <a:pt x="139" y="9365"/>
                    <a:pt x="334" y="9365"/>
                  </a:cubicBezTo>
                  <a:cubicBezTo>
                    <a:pt x="375" y="9365"/>
                    <a:pt x="419" y="9351"/>
                    <a:pt x="463" y="9319"/>
                  </a:cubicBezTo>
                  <a:cubicBezTo>
                    <a:pt x="486" y="9296"/>
                    <a:pt x="509" y="9274"/>
                    <a:pt x="531" y="9251"/>
                  </a:cubicBezTo>
                  <a:cubicBezTo>
                    <a:pt x="1125" y="10278"/>
                    <a:pt x="1741" y="11282"/>
                    <a:pt x="2426" y="12241"/>
                  </a:cubicBezTo>
                  <a:cubicBezTo>
                    <a:pt x="2485" y="12329"/>
                    <a:pt x="2582" y="12380"/>
                    <a:pt x="2680" y="12380"/>
                  </a:cubicBezTo>
                  <a:cubicBezTo>
                    <a:pt x="2734" y="12380"/>
                    <a:pt x="2788" y="12365"/>
                    <a:pt x="2837" y="12332"/>
                  </a:cubicBezTo>
                  <a:cubicBezTo>
                    <a:pt x="6991" y="9662"/>
                    <a:pt x="11396" y="6968"/>
                    <a:pt x="14934" y="3453"/>
                  </a:cubicBezTo>
                  <a:cubicBezTo>
                    <a:pt x="15071" y="3316"/>
                    <a:pt x="15048" y="3111"/>
                    <a:pt x="14957" y="2951"/>
                  </a:cubicBezTo>
                  <a:cubicBezTo>
                    <a:pt x="14592" y="2266"/>
                    <a:pt x="13930" y="212"/>
                    <a:pt x="13085" y="29"/>
                  </a:cubicBezTo>
                  <a:cubicBezTo>
                    <a:pt x="13003" y="10"/>
                    <a:pt x="12917" y="1"/>
                    <a:pt x="12828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71"/>
            <p:cNvSpPr/>
            <p:nvPr/>
          </p:nvSpPr>
          <p:spPr>
            <a:xfrm>
              <a:off x="5582050" y="4477650"/>
              <a:ext cx="376675" cy="310075"/>
            </a:xfrm>
            <a:custGeom>
              <a:avLst/>
              <a:gdLst/>
              <a:ahLst/>
              <a:cxnLst/>
              <a:rect l="l" t="t" r="r" b="b"/>
              <a:pathLst>
                <a:path w="15067" h="12403" extrusionOk="0">
                  <a:moveTo>
                    <a:pt x="12512" y="1065"/>
                  </a:moveTo>
                  <a:cubicBezTo>
                    <a:pt x="13207" y="1065"/>
                    <a:pt x="13721" y="2403"/>
                    <a:pt x="13925" y="2791"/>
                  </a:cubicBezTo>
                  <a:cubicBezTo>
                    <a:pt x="14542" y="3932"/>
                    <a:pt x="8196" y="7881"/>
                    <a:pt x="7238" y="8543"/>
                  </a:cubicBezTo>
                  <a:cubicBezTo>
                    <a:pt x="6051" y="9365"/>
                    <a:pt x="4864" y="10186"/>
                    <a:pt x="3677" y="11008"/>
                  </a:cubicBezTo>
                  <a:cubicBezTo>
                    <a:pt x="3383" y="11210"/>
                    <a:pt x="3124" y="11297"/>
                    <a:pt x="2893" y="11297"/>
                  </a:cubicBezTo>
                  <a:cubicBezTo>
                    <a:pt x="1973" y="11297"/>
                    <a:pt x="1480" y="9930"/>
                    <a:pt x="915" y="8999"/>
                  </a:cubicBezTo>
                  <a:cubicBezTo>
                    <a:pt x="2992" y="7425"/>
                    <a:pt x="5069" y="5850"/>
                    <a:pt x="7169" y="4275"/>
                  </a:cubicBezTo>
                  <a:cubicBezTo>
                    <a:pt x="8219" y="3453"/>
                    <a:pt x="9338" y="2723"/>
                    <a:pt x="10502" y="2038"/>
                  </a:cubicBezTo>
                  <a:cubicBezTo>
                    <a:pt x="11072" y="1718"/>
                    <a:pt x="11666" y="1422"/>
                    <a:pt x="12259" y="1125"/>
                  </a:cubicBezTo>
                  <a:cubicBezTo>
                    <a:pt x="12346" y="1084"/>
                    <a:pt x="12430" y="1065"/>
                    <a:pt x="12512" y="1065"/>
                  </a:cubicBezTo>
                  <a:close/>
                  <a:moveTo>
                    <a:pt x="12827" y="1"/>
                  </a:moveTo>
                  <a:cubicBezTo>
                    <a:pt x="11773" y="1"/>
                    <a:pt x="10258" y="1300"/>
                    <a:pt x="9520" y="1764"/>
                  </a:cubicBezTo>
                  <a:cubicBezTo>
                    <a:pt x="6233" y="3841"/>
                    <a:pt x="3266" y="6512"/>
                    <a:pt x="207" y="8931"/>
                  </a:cubicBezTo>
                  <a:cubicBezTo>
                    <a:pt x="0" y="9082"/>
                    <a:pt x="135" y="9388"/>
                    <a:pt x="329" y="9388"/>
                  </a:cubicBezTo>
                  <a:cubicBezTo>
                    <a:pt x="371" y="9388"/>
                    <a:pt x="415" y="9374"/>
                    <a:pt x="459" y="9342"/>
                  </a:cubicBezTo>
                  <a:cubicBezTo>
                    <a:pt x="481" y="9319"/>
                    <a:pt x="504" y="9296"/>
                    <a:pt x="550" y="9273"/>
                  </a:cubicBezTo>
                  <a:cubicBezTo>
                    <a:pt x="1120" y="10301"/>
                    <a:pt x="1737" y="11282"/>
                    <a:pt x="2421" y="12263"/>
                  </a:cubicBezTo>
                  <a:cubicBezTo>
                    <a:pt x="2480" y="12352"/>
                    <a:pt x="2577" y="12402"/>
                    <a:pt x="2676" y="12402"/>
                  </a:cubicBezTo>
                  <a:cubicBezTo>
                    <a:pt x="2730" y="12402"/>
                    <a:pt x="2784" y="12387"/>
                    <a:pt x="2832" y="12355"/>
                  </a:cubicBezTo>
                  <a:cubicBezTo>
                    <a:pt x="7009" y="9661"/>
                    <a:pt x="11392" y="6968"/>
                    <a:pt x="14930" y="3476"/>
                  </a:cubicBezTo>
                  <a:cubicBezTo>
                    <a:pt x="15067" y="3339"/>
                    <a:pt x="15067" y="3111"/>
                    <a:pt x="14975" y="2951"/>
                  </a:cubicBezTo>
                  <a:cubicBezTo>
                    <a:pt x="14587" y="2289"/>
                    <a:pt x="13925" y="235"/>
                    <a:pt x="13081" y="29"/>
                  </a:cubicBezTo>
                  <a:cubicBezTo>
                    <a:pt x="13000" y="10"/>
                    <a:pt x="12915" y="1"/>
                    <a:pt x="12827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10" name="Google Shape;2110;p71"/>
          <p:cNvGrpSpPr/>
          <p:nvPr/>
        </p:nvGrpSpPr>
        <p:grpSpPr>
          <a:xfrm>
            <a:off x="502051" y="2422381"/>
            <a:ext cx="2305989" cy="512912"/>
            <a:chOff x="7051300" y="3461525"/>
            <a:chExt cx="2305989" cy="512912"/>
          </a:xfrm>
        </p:grpSpPr>
        <p:sp>
          <p:nvSpPr>
            <p:cNvPr id="2111" name="Google Shape;2111;p71"/>
            <p:cNvSpPr/>
            <p:nvPr/>
          </p:nvSpPr>
          <p:spPr>
            <a:xfrm>
              <a:off x="7075817" y="3564700"/>
              <a:ext cx="2271819" cy="396457"/>
            </a:xfrm>
            <a:custGeom>
              <a:avLst/>
              <a:gdLst/>
              <a:ahLst/>
              <a:cxnLst/>
              <a:rect l="l" t="t" r="r" b="b"/>
              <a:pathLst>
                <a:path w="46702" h="8150" extrusionOk="0">
                  <a:moveTo>
                    <a:pt x="46666" y="1"/>
                  </a:moveTo>
                  <a:lnTo>
                    <a:pt x="41068" y="704"/>
                  </a:lnTo>
                  <a:lnTo>
                    <a:pt x="39932" y="848"/>
                  </a:lnTo>
                  <a:lnTo>
                    <a:pt x="40221" y="3156"/>
                  </a:lnTo>
                  <a:lnTo>
                    <a:pt x="41357" y="3011"/>
                  </a:lnTo>
                  <a:lnTo>
                    <a:pt x="41303" y="2606"/>
                  </a:lnTo>
                  <a:lnTo>
                    <a:pt x="46702" y="271"/>
                  </a:lnTo>
                  <a:lnTo>
                    <a:pt x="46666" y="1"/>
                  </a:lnTo>
                  <a:close/>
                  <a:moveTo>
                    <a:pt x="1560" y="5644"/>
                  </a:moveTo>
                  <a:lnTo>
                    <a:pt x="1" y="5842"/>
                  </a:lnTo>
                  <a:lnTo>
                    <a:pt x="298" y="8149"/>
                  </a:lnTo>
                  <a:lnTo>
                    <a:pt x="1858" y="7960"/>
                  </a:lnTo>
                  <a:lnTo>
                    <a:pt x="1560" y="5644"/>
                  </a:lnTo>
                  <a:close/>
                </a:path>
              </a:pathLst>
            </a:custGeom>
            <a:solidFill>
              <a:srgbClr val="EE8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71"/>
            <p:cNvSpPr/>
            <p:nvPr/>
          </p:nvSpPr>
          <p:spPr>
            <a:xfrm>
              <a:off x="7056554" y="3473929"/>
              <a:ext cx="2293709" cy="379334"/>
            </a:xfrm>
            <a:custGeom>
              <a:avLst/>
              <a:gdLst/>
              <a:ahLst/>
              <a:cxnLst/>
              <a:rect l="l" t="t" r="r" b="b"/>
              <a:pathLst>
                <a:path w="47152" h="7798" extrusionOk="0">
                  <a:moveTo>
                    <a:pt x="43312" y="1515"/>
                  </a:moveTo>
                  <a:cubicBezTo>
                    <a:pt x="43664" y="1533"/>
                    <a:pt x="43682" y="1687"/>
                    <a:pt x="43691" y="1741"/>
                  </a:cubicBezTo>
                  <a:cubicBezTo>
                    <a:pt x="43700" y="1858"/>
                    <a:pt x="43682" y="1993"/>
                    <a:pt x="43393" y="2029"/>
                  </a:cubicBezTo>
                  <a:cubicBezTo>
                    <a:pt x="43361" y="2033"/>
                    <a:pt x="43331" y="2035"/>
                    <a:pt x="43305" y="2035"/>
                  </a:cubicBezTo>
                  <a:cubicBezTo>
                    <a:pt x="43091" y="2035"/>
                    <a:pt x="43041" y="1916"/>
                    <a:pt x="43033" y="1804"/>
                  </a:cubicBezTo>
                  <a:cubicBezTo>
                    <a:pt x="43006" y="1623"/>
                    <a:pt x="43069" y="1542"/>
                    <a:pt x="43231" y="1515"/>
                  </a:cubicBezTo>
                  <a:close/>
                  <a:moveTo>
                    <a:pt x="42113" y="1308"/>
                  </a:moveTo>
                  <a:cubicBezTo>
                    <a:pt x="42366" y="1335"/>
                    <a:pt x="42501" y="1479"/>
                    <a:pt x="42537" y="1750"/>
                  </a:cubicBezTo>
                  <a:cubicBezTo>
                    <a:pt x="42546" y="1858"/>
                    <a:pt x="42528" y="1966"/>
                    <a:pt x="42474" y="2065"/>
                  </a:cubicBezTo>
                  <a:cubicBezTo>
                    <a:pt x="42420" y="2164"/>
                    <a:pt x="42348" y="2218"/>
                    <a:pt x="42239" y="2236"/>
                  </a:cubicBezTo>
                  <a:cubicBezTo>
                    <a:pt x="42209" y="2239"/>
                    <a:pt x="42181" y="2241"/>
                    <a:pt x="42154" y="2241"/>
                  </a:cubicBezTo>
                  <a:cubicBezTo>
                    <a:pt x="42019" y="2241"/>
                    <a:pt x="41924" y="2203"/>
                    <a:pt x="41879" y="2128"/>
                  </a:cubicBezTo>
                  <a:cubicBezTo>
                    <a:pt x="41861" y="2092"/>
                    <a:pt x="41843" y="2029"/>
                    <a:pt x="41825" y="1858"/>
                  </a:cubicBezTo>
                  <a:cubicBezTo>
                    <a:pt x="41762" y="1353"/>
                    <a:pt x="41969" y="1326"/>
                    <a:pt x="42041" y="1317"/>
                  </a:cubicBezTo>
                  <a:cubicBezTo>
                    <a:pt x="42059" y="1308"/>
                    <a:pt x="42086" y="1308"/>
                    <a:pt x="42113" y="1308"/>
                  </a:cubicBezTo>
                  <a:close/>
                  <a:moveTo>
                    <a:pt x="41221" y="1"/>
                  </a:moveTo>
                  <a:lnTo>
                    <a:pt x="39932" y="163"/>
                  </a:lnTo>
                  <a:lnTo>
                    <a:pt x="40256" y="2795"/>
                  </a:lnTo>
                  <a:lnTo>
                    <a:pt x="47152" y="1930"/>
                  </a:lnTo>
                  <a:lnTo>
                    <a:pt x="47080" y="1335"/>
                  </a:lnTo>
                  <a:lnTo>
                    <a:pt x="41275" y="425"/>
                  </a:lnTo>
                  <a:lnTo>
                    <a:pt x="41221" y="1"/>
                  </a:lnTo>
                  <a:close/>
                  <a:moveTo>
                    <a:pt x="1713" y="4941"/>
                  </a:moveTo>
                  <a:lnTo>
                    <a:pt x="0" y="5157"/>
                  </a:lnTo>
                  <a:lnTo>
                    <a:pt x="334" y="7798"/>
                  </a:lnTo>
                  <a:lnTo>
                    <a:pt x="2046" y="7582"/>
                  </a:lnTo>
                  <a:lnTo>
                    <a:pt x="1713" y="4941"/>
                  </a:lnTo>
                  <a:close/>
                </a:path>
              </a:pathLst>
            </a:custGeom>
            <a:solidFill>
              <a:srgbClr val="EEAE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71"/>
            <p:cNvSpPr/>
            <p:nvPr/>
          </p:nvSpPr>
          <p:spPr>
            <a:xfrm>
              <a:off x="9084585" y="3533956"/>
              <a:ext cx="102106" cy="52683"/>
            </a:xfrm>
            <a:custGeom>
              <a:avLst/>
              <a:gdLst/>
              <a:ahLst/>
              <a:cxnLst/>
              <a:rect l="l" t="t" r="r" b="b"/>
              <a:pathLst>
                <a:path w="2099" h="1083" extrusionOk="0">
                  <a:moveTo>
                    <a:pt x="1621" y="200"/>
                  </a:moveTo>
                  <a:cubicBezTo>
                    <a:pt x="1351" y="200"/>
                    <a:pt x="1233" y="326"/>
                    <a:pt x="1261" y="579"/>
                  </a:cubicBezTo>
                  <a:cubicBezTo>
                    <a:pt x="1284" y="782"/>
                    <a:pt x="1402" y="883"/>
                    <a:pt x="1609" y="883"/>
                  </a:cubicBezTo>
                  <a:cubicBezTo>
                    <a:pt x="1641" y="883"/>
                    <a:pt x="1675" y="881"/>
                    <a:pt x="1711" y="876"/>
                  </a:cubicBezTo>
                  <a:cubicBezTo>
                    <a:pt x="1982" y="840"/>
                    <a:pt x="2099" y="714"/>
                    <a:pt x="2072" y="498"/>
                  </a:cubicBezTo>
                  <a:cubicBezTo>
                    <a:pt x="2054" y="317"/>
                    <a:pt x="1900" y="218"/>
                    <a:pt x="1621" y="200"/>
                  </a:cubicBezTo>
                  <a:close/>
                  <a:moveTo>
                    <a:pt x="397" y="1"/>
                  </a:moveTo>
                  <a:cubicBezTo>
                    <a:pt x="115" y="1"/>
                    <a:pt x="1" y="217"/>
                    <a:pt x="53" y="633"/>
                  </a:cubicBezTo>
                  <a:cubicBezTo>
                    <a:pt x="71" y="777"/>
                    <a:pt x="89" y="867"/>
                    <a:pt x="116" y="921"/>
                  </a:cubicBezTo>
                  <a:cubicBezTo>
                    <a:pt x="182" y="1032"/>
                    <a:pt x="290" y="1082"/>
                    <a:pt x="446" y="1082"/>
                  </a:cubicBezTo>
                  <a:cubicBezTo>
                    <a:pt x="481" y="1082"/>
                    <a:pt x="518" y="1079"/>
                    <a:pt x="557" y="1075"/>
                  </a:cubicBezTo>
                  <a:cubicBezTo>
                    <a:pt x="693" y="1066"/>
                    <a:pt x="783" y="993"/>
                    <a:pt x="846" y="867"/>
                  </a:cubicBezTo>
                  <a:cubicBezTo>
                    <a:pt x="909" y="750"/>
                    <a:pt x="936" y="633"/>
                    <a:pt x="918" y="507"/>
                  </a:cubicBezTo>
                  <a:cubicBezTo>
                    <a:pt x="882" y="200"/>
                    <a:pt x="720" y="29"/>
                    <a:pt x="431" y="2"/>
                  </a:cubicBezTo>
                  <a:cubicBezTo>
                    <a:pt x="419" y="1"/>
                    <a:pt x="408" y="1"/>
                    <a:pt x="397" y="1"/>
                  </a:cubicBezTo>
                  <a:close/>
                </a:path>
              </a:pathLst>
            </a:custGeom>
            <a:solidFill>
              <a:srgbClr val="EECA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71"/>
            <p:cNvSpPr/>
            <p:nvPr/>
          </p:nvSpPr>
          <p:spPr>
            <a:xfrm>
              <a:off x="7151702" y="3605512"/>
              <a:ext cx="1882416" cy="359584"/>
            </a:xfrm>
            <a:custGeom>
              <a:avLst/>
              <a:gdLst/>
              <a:ahLst/>
              <a:cxnLst/>
              <a:rect l="l" t="t" r="r" b="b"/>
              <a:pathLst>
                <a:path w="38697" h="7392" extrusionOk="0">
                  <a:moveTo>
                    <a:pt x="38372" y="0"/>
                  </a:moveTo>
                  <a:lnTo>
                    <a:pt x="25555" y="1614"/>
                  </a:lnTo>
                  <a:cubicBezTo>
                    <a:pt x="25645" y="2506"/>
                    <a:pt x="25104" y="3353"/>
                    <a:pt x="23932" y="4156"/>
                  </a:cubicBezTo>
                  <a:cubicBezTo>
                    <a:pt x="23752" y="4282"/>
                    <a:pt x="23563" y="4399"/>
                    <a:pt x="23373" y="4507"/>
                  </a:cubicBezTo>
                  <a:lnTo>
                    <a:pt x="38697" y="2587"/>
                  </a:lnTo>
                  <a:lnTo>
                    <a:pt x="38661" y="2317"/>
                  </a:lnTo>
                  <a:lnTo>
                    <a:pt x="38372" y="0"/>
                  </a:lnTo>
                  <a:close/>
                  <a:moveTo>
                    <a:pt x="12593" y="3236"/>
                  </a:moveTo>
                  <a:lnTo>
                    <a:pt x="0" y="4805"/>
                  </a:lnTo>
                  <a:lnTo>
                    <a:pt x="298" y="7121"/>
                  </a:lnTo>
                  <a:lnTo>
                    <a:pt x="325" y="7392"/>
                  </a:lnTo>
                  <a:lnTo>
                    <a:pt x="15423" y="5499"/>
                  </a:lnTo>
                  <a:cubicBezTo>
                    <a:pt x="15207" y="5445"/>
                    <a:pt x="14999" y="5381"/>
                    <a:pt x="14792" y="5300"/>
                  </a:cubicBezTo>
                  <a:cubicBezTo>
                    <a:pt x="13458" y="4814"/>
                    <a:pt x="12728" y="4129"/>
                    <a:pt x="12593" y="3236"/>
                  </a:cubicBezTo>
                  <a:close/>
                </a:path>
              </a:pathLst>
            </a:custGeom>
            <a:solidFill>
              <a:srgbClr val="D767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71"/>
            <p:cNvSpPr/>
            <p:nvPr/>
          </p:nvSpPr>
          <p:spPr>
            <a:xfrm>
              <a:off x="7764232" y="3683976"/>
              <a:ext cx="634963" cy="189034"/>
            </a:xfrm>
            <a:custGeom>
              <a:avLst/>
              <a:gdLst/>
              <a:ahLst/>
              <a:cxnLst/>
              <a:rect l="l" t="t" r="r" b="b"/>
              <a:pathLst>
                <a:path w="13053" h="3886" extrusionOk="0">
                  <a:moveTo>
                    <a:pt x="12963" y="1"/>
                  </a:moveTo>
                  <a:lnTo>
                    <a:pt x="1" y="1623"/>
                  </a:lnTo>
                  <a:cubicBezTo>
                    <a:pt x="136" y="2516"/>
                    <a:pt x="866" y="3201"/>
                    <a:pt x="2200" y="3687"/>
                  </a:cubicBezTo>
                  <a:cubicBezTo>
                    <a:pt x="2407" y="3768"/>
                    <a:pt x="2615" y="3832"/>
                    <a:pt x="2831" y="3886"/>
                  </a:cubicBezTo>
                  <a:lnTo>
                    <a:pt x="10781" y="2894"/>
                  </a:lnTo>
                  <a:cubicBezTo>
                    <a:pt x="10971" y="2786"/>
                    <a:pt x="11160" y="2669"/>
                    <a:pt x="11340" y="2543"/>
                  </a:cubicBezTo>
                  <a:cubicBezTo>
                    <a:pt x="12512" y="1740"/>
                    <a:pt x="13053" y="893"/>
                    <a:pt x="12963" y="1"/>
                  </a:cubicBezTo>
                  <a:close/>
                </a:path>
              </a:pathLst>
            </a:custGeom>
            <a:solidFill>
              <a:srgbClr val="C2BC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71"/>
            <p:cNvSpPr/>
            <p:nvPr/>
          </p:nvSpPr>
          <p:spPr>
            <a:xfrm>
              <a:off x="7758540" y="3565575"/>
              <a:ext cx="636277" cy="197401"/>
            </a:xfrm>
            <a:custGeom>
              <a:avLst/>
              <a:gdLst/>
              <a:ahLst/>
              <a:cxnLst/>
              <a:rect l="l" t="t" r="r" b="b"/>
              <a:pathLst>
                <a:path w="13080" h="4058" extrusionOk="0">
                  <a:moveTo>
                    <a:pt x="9997" y="1"/>
                  </a:moveTo>
                  <a:lnTo>
                    <a:pt x="2506" y="938"/>
                  </a:lnTo>
                  <a:cubicBezTo>
                    <a:pt x="2227" y="1092"/>
                    <a:pt x="1966" y="1245"/>
                    <a:pt x="1722" y="1407"/>
                  </a:cubicBezTo>
                  <a:cubicBezTo>
                    <a:pt x="532" y="2218"/>
                    <a:pt x="0" y="3093"/>
                    <a:pt x="118" y="4012"/>
                  </a:cubicBezTo>
                  <a:cubicBezTo>
                    <a:pt x="118" y="4030"/>
                    <a:pt x="118" y="4039"/>
                    <a:pt x="118" y="4057"/>
                  </a:cubicBezTo>
                  <a:lnTo>
                    <a:pt x="13080" y="2435"/>
                  </a:lnTo>
                  <a:cubicBezTo>
                    <a:pt x="13071" y="2417"/>
                    <a:pt x="13071" y="2408"/>
                    <a:pt x="13071" y="2390"/>
                  </a:cubicBezTo>
                  <a:cubicBezTo>
                    <a:pt x="12953" y="1470"/>
                    <a:pt x="12223" y="758"/>
                    <a:pt x="10871" y="262"/>
                  </a:cubicBezTo>
                  <a:cubicBezTo>
                    <a:pt x="10583" y="172"/>
                    <a:pt x="10294" y="82"/>
                    <a:pt x="999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71"/>
            <p:cNvSpPr/>
            <p:nvPr/>
          </p:nvSpPr>
          <p:spPr>
            <a:xfrm>
              <a:off x="7130639" y="3466487"/>
              <a:ext cx="1892096" cy="377145"/>
            </a:xfrm>
            <a:custGeom>
              <a:avLst/>
              <a:gdLst/>
              <a:ahLst/>
              <a:cxnLst/>
              <a:rect l="l" t="t" r="r" b="b"/>
              <a:pathLst>
                <a:path w="38896" h="7753" extrusionOk="0">
                  <a:moveTo>
                    <a:pt x="38526" y="1"/>
                  </a:moveTo>
                  <a:lnTo>
                    <a:pt x="22896" y="1957"/>
                  </a:lnTo>
                  <a:lnTo>
                    <a:pt x="22878" y="2110"/>
                  </a:lnTo>
                  <a:cubicBezTo>
                    <a:pt x="23175" y="2191"/>
                    <a:pt x="23464" y="2281"/>
                    <a:pt x="23752" y="2371"/>
                  </a:cubicBezTo>
                  <a:cubicBezTo>
                    <a:pt x="25068" y="2858"/>
                    <a:pt x="25789" y="3552"/>
                    <a:pt x="25907" y="4481"/>
                  </a:cubicBezTo>
                  <a:lnTo>
                    <a:pt x="25916" y="4553"/>
                  </a:lnTo>
                  <a:lnTo>
                    <a:pt x="38896" y="2930"/>
                  </a:lnTo>
                  <a:lnTo>
                    <a:pt x="38526" y="1"/>
                  </a:lnTo>
                  <a:close/>
                  <a:moveTo>
                    <a:pt x="15405" y="2903"/>
                  </a:moveTo>
                  <a:lnTo>
                    <a:pt x="1" y="4823"/>
                  </a:lnTo>
                  <a:lnTo>
                    <a:pt x="370" y="7753"/>
                  </a:lnTo>
                  <a:lnTo>
                    <a:pt x="13035" y="6166"/>
                  </a:lnTo>
                  <a:lnTo>
                    <a:pt x="13107" y="6121"/>
                  </a:lnTo>
                  <a:lnTo>
                    <a:pt x="13098" y="6040"/>
                  </a:lnTo>
                  <a:cubicBezTo>
                    <a:pt x="12990" y="5157"/>
                    <a:pt x="13521" y="4300"/>
                    <a:pt x="14675" y="3507"/>
                  </a:cubicBezTo>
                  <a:cubicBezTo>
                    <a:pt x="14910" y="3354"/>
                    <a:pt x="15171" y="3192"/>
                    <a:pt x="15450" y="3047"/>
                  </a:cubicBezTo>
                  <a:lnTo>
                    <a:pt x="15405" y="2903"/>
                  </a:lnTo>
                  <a:close/>
                </a:path>
              </a:pathLst>
            </a:custGeom>
            <a:solidFill>
              <a:srgbClr val="EE87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71"/>
            <p:cNvSpPr/>
            <p:nvPr/>
          </p:nvSpPr>
          <p:spPr>
            <a:xfrm>
              <a:off x="8992842" y="3474999"/>
              <a:ext cx="35997" cy="141362"/>
            </a:xfrm>
            <a:custGeom>
              <a:avLst/>
              <a:gdLst/>
              <a:ahLst/>
              <a:cxnLst/>
              <a:rect l="l" t="t" r="r" b="b"/>
              <a:pathLst>
                <a:path w="740" h="2906" extrusionOk="0">
                  <a:moveTo>
                    <a:pt x="218" y="0"/>
                  </a:moveTo>
                  <a:cubicBezTo>
                    <a:pt x="203" y="0"/>
                    <a:pt x="187" y="2"/>
                    <a:pt x="172" y="6"/>
                  </a:cubicBezTo>
                  <a:cubicBezTo>
                    <a:pt x="73" y="24"/>
                    <a:pt x="1" y="123"/>
                    <a:pt x="19" y="231"/>
                  </a:cubicBezTo>
                  <a:cubicBezTo>
                    <a:pt x="91" y="637"/>
                    <a:pt x="163" y="1052"/>
                    <a:pt x="217" y="1466"/>
                  </a:cubicBezTo>
                  <a:cubicBezTo>
                    <a:pt x="271" y="1881"/>
                    <a:pt x="334" y="2296"/>
                    <a:pt x="334" y="2710"/>
                  </a:cubicBezTo>
                  <a:cubicBezTo>
                    <a:pt x="334" y="2728"/>
                    <a:pt x="334" y="2746"/>
                    <a:pt x="334" y="2764"/>
                  </a:cubicBezTo>
                  <a:cubicBezTo>
                    <a:pt x="357" y="2848"/>
                    <a:pt x="437" y="2906"/>
                    <a:pt x="527" y="2906"/>
                  </a:cubicBezTo>
                  <a:cubicBezTo>
                    <a:pt x="543" y="2906"/>
                    <a:pt x="561" y="2904"/>
                    <a:pt x="578" y="2899"/>
                  </a:cubicBezTo>
                  <a:cubicBezTo>
                    <a:pt x="677" y="2872"/>
                    <a:pt x="740" y="2764"/>
                    <a:pt x="713" y="2665"/>
                  </a:cubicBezTo>
                  <a:cubicBezTo>
                    <a:pt x="614" y="2259"/>
                    <a:pt x="569" y="1845"/>
                    <a:pt x="523" y="1430"/>
                  </a:cubicBezTo>
                  <a:cubicBezTo>
                    <a:pt x="469" y="1016"/>
                    <a:pt x="433" y="601"/>
                    <a:pt x="406" y="177"/>
                  </a:cubicBezTo>
                  <a:cubicBezTo>
                    <a:pt x="406" y="168"/>
                    <a:pt x="406" y="168"/>
                    <a:pt x="397" y="159"/>
                  </a:cubicBezTo>
                  <a:cubicBezTo>
                    <a:pt x="382" y="67"/>
                    <a:pt x="307" y="0"/>
                    <a:pt x="2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71"/>
            <p:cNvSpPr/>
            <p:nvPr/>
          </p:nvSpPr>
          <p:spPr>
            <a:xfrm>
              <a:off x="8234282" y="3461525"/>
              <a:ext cx="850704" cy="234469"/>
            </a:xfrm>
            <a:custGeom>
              <a:avLst/>
              <a:gdLst/>
              <a:ahLst/>
              <a:cxnLst/>
              <a:rect l="l" t="t" r="r" b="b"/>
              <a:pathLst>
                <a:path w="17488" h="4820" extrusionOk="0">
                  <a:moveTo>
                    <a:pt x="15781" y="1"/>
                  </a:moveTo>
                  <a:cubicBezTo>
                    <a:pt x="15770" y="1"/>
                    <a:pt x="15759" y="2"/>
                    <a:pt x="15748" y="4"/>
                  </a:cubicBezTo>
                  <a:lnTo>
                    <a:pt x="190" y="1951"/>
                  </a:lnTo>
                  <a:cubicBezTo>
                    <a:pt x="118" y="1960"/>
                    <a:pt x="55" y="2005"/>
                    <a:pt x="28" y="2086"/>
                  </a:cubicBezTo>
                  <a:cubicBezTo>
                    <a:pt x="1" y="2185"/>
                    <a:pt x="55" y="2293"/>
                    <a:pt x="163" y="2329"/>
                  </a:cubicBezTo>
                  <a:cubicBezTo>
                    <a:pt x="334" y="2356"/>
                    <a:pt x="505" y="2401"/>
                    <a:pt x="668" y="2437"/>
                  </a:cubicBezTo>
                  <a:cubicBezTo>
                    <a:pt x="839" y="2473"/>
                    <a:pt x="1010" y="2509"/>
                    <a:pt x="1172" y="2564"/>
                  </a:cubicBezTo>
                  <a:cubicBezTo>
                    <a:pt x="1488" y="2672"/>
                    <a:pt x="1812" y="2807"/>
                    <a:pt x="2101" y="2987"/>
                  </a:cubicBezTo>
                  <a:cubicBezTo>
                    <a:pt x="2245" y="3077"/>
                    <a:pt x="2380" y="3176"/>
                    <a:pt x="2506" y="3294"/>
                  </a:cubicBezTo>
                  <a:cubicBezTo>
                    <a:pt x="2642" y="3393"/>
                    <a:pt x="2750" y="3528"/>
                    <a:pt x="2849" y="3663"/>
                  </a:cubicBezTo>
                  <a:cubicBezTo>
                    <a:pt x="3038" y="3934"/>
                    <a:pt x="3137" y="4267"/>
                    <a:pt x="3101" y="4592"/>
                  </a:cubicBezTo>
                  <a:cubicBezTo>
                    <a:pt x="3101" y="4628"/>
                    <a:pt x="3101" y="4655"/>
                    <a:pt x="3110" y="4682"/>
                  </a:cubicBezTo>
                  <a:cubicBezTo>
                    <a:pt x="3139" y="4767"/>
                    <a:pt x="3218" y="4819"/>
                    <a:pt x="3304" y="4819"/>
                  </a:cubicBezTo>
                  <a:cubicBezTo>
                    <a:pt x="3326" y="4819"/>
                    <a:pt x="3349" y="4816"/>
                    <a:pt x="3372" y="4808"/>
                  </a:cubicBezTo>
                  <a:cubicBezTo>
                    <a:pt x="3471" y="4772"/>
                    <a:pt x="3525" y="4655"/>
                    <a:pt x="3489" y="4547"/>
                  </a:cubicBezTo>
                  <a:cubicBezTo>
                    <a:pt x="3426" y="4366"/>
                    <a:pt x="3372" y="4186"/>
                    <a:pt x="3282" y="4024"/>
                  </a:cubicBezTo>
                  <a:cubicBezTo>
                    <a:pt x="3201" y="3853"/>
                    <a:pt x="3101" y="3699"/>
                    <a:pt x="2984" y="3555"/>
                  </a:cubicBezTo>
                  <a:cubicBezTo>
                    <a:pt x="2768" y="3276"/>
                    <a:pt x="2497" y="3032"/>
                    <a:pt x="2200" y="2834"/>
                  </a:cubicBezTo>
                  <a:cubicBezTo>
                    <a:pt x="1903" y="2645"/>
                    <a:pt x="1578" y="2482"/>
                    <a:pt x="1254" y="2338"/>
                  </a:cubicBezTo>
                  <a:cubicBezTo>
                    <a:pt x="1170" y="2301"/>
                    <a:pt x="1086" y="2267"/>
                    <a:pt x="1002" y="2233"/>
                  </a:cubicBezTo>
                  <a:lnTo>
                    <a:pt x="1002" y="2233"/>
                  </a:lnTo>
                  <a:lnTo>
                    <a:pt x="15600" y="406"/>
                  </a:lnTo>
                  <a:lnTo>
                    <a:pt x="15600" y="406"/>
                  </a:lnTo>
                  <a:lnTo>
                    <a:pt x="15613" y="508"/>
                  </a:lnTo>
                  <a:lnTo>
                    <a:pt x="15667" y="617"/>
                  </a:lnTo>
                  <a:cubicBezTo>
                    <a:pt x="15686" y="660"/>
                    <a:pt x="15726" y="687"/>
                    <a:pt x="15770" y="687"/>
                  </a:cubicBezTo>
                  <a:cubicBezTo>
                    <a:pt x="15790" y="687"/>
                    <a:pt x="15810" y="682"/>
                    <a:pt x="15829" y="671"/>
                  </a:cubicBezTo>
                  <a:cubicBezTo>
                    <a:pt x="16009" y="589"/>
                    <a:pt x="16199" y="553"/>
                    <a:pt x="16388" y="526"/>
                  </a:cubicBezTo>
                  <a:cubicBezTo>
                    <a:pt x="16483" y="517"/>
                    <a:pt x="16577" y="511"/>
                    <a:pt x="16673" y="511"/>
                  </a:cubicBezTo>
                  <a:cubicBezTo>
                    <a:pt x="16710" y="511"/>
                    <a:pt x="16747" y="512"/>
                    <a:pt x="16784" y="514"/>
                  </a:cubicBezTo>
                  <a:lnTo>
                    <a:pt x="16784" y="514"/>
                  </a:lnTo>
                  <a:cubicBezTo>
                    <a:pt x="16865" y="872"/>
                    <a:pt x="16927" y="1235"/>
                    <a:pt x="16983" y="1599"/>
                  </a:cubicBezTo>
                  <a:cubicBezTo>
                    <a:pt x="17037" y="2005"/>
                    <a:pt x="17109" y="2419"/>
                    <a:pt x="17064" y="2843"/>
                  </a:cubicBezTo>
                  <a:cubicBezTo>
                    <a:pt x="17055" y="2879"/>
                    <a:pt x="17064" y="2906"/>
                    <a:pt x="17073" y="2933"/>
                  </a:cubicBezTo>
                  <a:cubicBezTo>
                    <a:pt x="17100" y="3015"/>
                    <a:pt x="17175" y="3066"/>
                    <a:pt x="17252" y="3066"/>
                  </a:cubicBezTo>
                  <a:cubicBezTo>
                    <a:pt x="17277" y="3066"/>
                    <a:pt x="17301" y="3061"/>
                    <a:pt x="17325" y="3050"/>
                  </a:cubicBezTo>
                  <a:cubicBezTo>
                    <a:pt x="17433" y="3014"/>
                    <a:pt x="17488" y="2897"/>
                    <a:pt x="17442" y="2798"/>
                  </a:cubicBezTo>
                  <a:cubicBezTo>
                    <a:pt x="17298" y="2392"/>
                    <a:pt x="17262" y="1978"/>
                    <a:pt x="17217" y="1563"/>
                  </a:cubicBezTo>
                  <a:cubicBezTo>
                    <a:pt x="17172" y="1148"/>
                    <a:pt x="17145" y="734"/>
                    <a:pt x="17136" y="319"/>
                  </a:cubicBezTo>
                  <a:cubicBezTo>
                    <a:pt x="17136" y="220"/>
                    <a:pt x="17055" y="148"/>
                    <a:pt x="16965" y="148"/>
                  </a:cubicBezTo>
                  <a:lnTo>
                    <a:pt x="16920" y="148"/>
                  </a:lnTo>
                  <a:cubicBezTo>
                    <a:pt x="16739" y="229"/>
                    <a:pt x="16550" y="265"/>
                    <a:pt x="16361" y="292"/>
                  </a:cubicBezTo>
                  <a:cubicBezTo>
                    <a:pt x="16260" y="307"/>
                    <a:pt x="16158" y="316"/>
                    <a:pt x="16056" y="316"/>
                  </a:cubicBezTo>
                  <a:cubicBezTo>
                    <a:pt x="16031" y="316"/>
                    <a:pt x="16007" y="315"/>
                    <a:pt x="15983" y="314"/>
                  </a:cubicBezTo>
                  <a:lnTo>
                    <a:pt x="15983" y="314"/>
                  </a:lnTo>
                  <a:lnTo>
                    <a:pt x="15964" y="166"/>
                  </a:lnTo>
                  <a:cubicBezTo>
                    <a:pt x="15948" y="69"/>
                    <a:pt x="15874" y="1"/>
                    <a:pt x="157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71"/>
            <p:cNvSpPr/>
            <p:nvPr/>
          </p:nvSpPr>
          <p:spPr>
            <a:xfrm>
              <a:off x="9007776" y="3586979"/>
              <a:ext cx="90772" cy="141168"/>
            </a:xfrm>
            <a:custGeom>
              <a:avLst/>
              <a:gdLst/>
              <a:ahLst/>
              <a:cxnLst/>
              <a:rect l="l" t="t" r="r" b="b"/>
              <a:pathLst>
                <a:path w="1866" h="2902" extrusionOk="0">
                  <a:moveTo>
                    <a:pt x="1344" y="0"/>
                  </a:moveTo>
                  <a:cubicBezTo>
                    <a:pt x="1323" y="0"/>
                    <a:pt x="1301" y="4"/>
                    <a:pt x="1280" y="12"/>
                  </a:cubicBezTo>
                  <a:cubicBezTo>
                    <a:pt x="1172" y="48"/>
                    <a:pt x="1118" y="165"/>
                    <a:pt x="1163" y="264"/>
                  </a:cubicBezTo>
                  <a:cubicBezTo>
                    <a:pt x="1298" y="643"/>
                    <a:pt x="1334" y="1030"/>
                    <a:pt x="1379" y="1409"/>
                  </a:cubicBezTo>
                  <a:cubicBezTo>
                    <a:pt x="1397" y="1607"/>
                    <a:pt x="1415" y="1796"/>
                    <a:pt x="1424" y="1995"/>
                  </a:cubicBezTo>
                  <a:cubicBezTo>
                    <a:pt x="1438" y="2136"/>
                    <a:pt x="1446" y="2283"/>
                    <a:pt x="1450" y="2430"/>
                  </a:cubicBezTo>
                  <a:lnTo>
                    <a:pt x="1450" y="2430"/>
                  </a:lnTo>
                  <a:cubicBezTo>
                    <a:pt x="1414" y="2442"/>
                    <a:pt x="1379" y="2453"/>
                    <a:pt x="1343" y="2463"/>
                  </a:cubicBezTo>
                  <a:cubicBezTo>
                    <a:pt x="1244" y="2481"/>
                    <a:pt x="1154" y="2499"/>
                    <a:pt x="1055" y="2508"/>
                  </a:cubicBezTo>
                  <a:cubicBezTo>
                    <a:pt x="960" y="2517"/>
                    <a:pt x="865" y="2524"/>
                    <a:pt x="770" y="2524"/>
                  </a:cubicBezTo>
                  <a:cubicBezTo>
                    <a:pt x="738" y="2524"/>
                    <a:pt x="705" y="2523"/>
                    <a:pt x="673" y="2522"/>
                  </a:cubicBezTo>
                  <a:lnTo>
                    <a:pt x="673" y="2522"/>
                  </a:lnTo>
                  <a:cubicBezTo>
                    <a:pt x="626" y="2191"/>
                    <a:pt x="579" y="1854"/>
                    <a:pt x="532" y="1517"/>
                  </a:cubicBezTo>
                  <a:cubicBezTo>
                    <a:pt x="478" y="1138"/>
                    <a:pt x="433" y="751"/>
                    <a:pt x="406" y="363"/>
                  </a:cubicBezTo>
                  <a:cubicBezTo>
                    <a:pt x="406" y="354"/>
                    <a:pt x="406" y="345"/>
                    <a:pt x="406" y="345"/>
                  </a:cubicBezTo>
                  <a:cubicBezTo>
                    <a:pt x="390" y="248"/>
                    <a:pt x="308" y="180"/>
                    <a:pt x="214" y="180"/>
                  </a:cubicBezTo>
                  <a:cubicBezTo>
                    <a:pt x="203" y="180"/>
                    <a:pt x="192" y="181"/>
                    <a:pt x="180" y="183"/>
                  </a:cubicBezTo>
                  <a:cubicBezTo>
                    <a:pt x="72" y="201"/>
                    <a:pt x="0" y="300"/>
                    <a:pt x="27" y="408"/>
                  </a:cubicBezTo>
                  <a:cubicBezTo>
                    <a:pt x="90" y="796"/>
                    <a:pt x="144" y="1174"/>
                    <a:pt x="189" y="1562"/>
                  </a:cubicBezTo>
                  <a:cubicBezTo>
                    <a:pt x="234" y="1950"/>
                    <a:pt x="280" y="2337"/>
                    <a:pt x="316" y="2716"/>
                  </a:cubicBezTo>
                  <a:lnTo>
                    <a:pt x="316" y="2770"/>
                  </a:lnTo>
                  <a:cubicBezTo>
                    <a:pt x="316" y="2779"/>
                    <a:pt x="325" y="2797"/>
                    <a:pt x="334" y="2815"/>
                  </a:cubicBezTo>
                  <a:cubicBezTo>
                    <a:pt x="353" y="2868"/>
                    <a:pt x="407" y="2901"/>
                    <a:pt x="466" y="2901"/>
                  </a:cubicBezTo>
                  <a:cubicBezTo>
                    <a:pt x="488" y="2901"/>
                    <a:pt x="510" y="2897"/>
                    <a:pt x="532" y="2887"/>
                  </a:cubicBezTo>
                  <a:cubicBezTo>
                    <a:pt x="712" y="2806"/>
                    <a:pt x="902" y="2770"/>
                    <a:pt x="1091" y="2734"/>
                  </a:cubicBezTo>
                  <a:cubicBezTo>
                    <a:pt x="1181" y="2725"/>
                    <a:pt x="1280" y="2716"/>
                    <a:pt x="1370" y="2716"/>
                  </a:cubicBezTo>
                  <a:cubicBezTo>
                    <a:pt x="1469" y="2716"/>
                    <a:pt x="1569" y="2725"/>
                    <a:pt x="1668" y="2743"/>
                  </a:cubicBezTo>
                  <a:cubicBezTo>
                    <a:pt x="1677" y="2747"/>
                    <a:pt x="1688" y="2750"/>
                    <a:pt x="1700" y="2750"/>
                  </a:cubicBezTo>
                  <a:cubicBezTo>
                    <a:pt x="1713" y="2750"/>
                    <a:pt x="1726" y="2747"/>
                    <a:pt x="1740" y="2743"/>
                  </a:cubicBezTo>
                  <a:cubicBezTo>
                    <a:pt x="1812" y="2725"/>
                    <a:pt x="1866" y="2644"/>
                    <a:pt x="1839" y="2563"/>
                  </a:cubicBezTo>
                  <a:lnTo>
                    <a:pt x="1830" y="2526"/>
                  </a:lnTo>
                  <a:cubicBezTo>
                    <a:pt x="1785" y="2337"/>
                    <a:pt x="1749" y="2148"/>
                    <a:pt x="1713" y="1959"/>
                  </a:cubicBezTo>
                  <a:cubicBezTo>
                    <a:pt x="1677" y="1769"/>
                    <a:pt x="1641" y="1580"/>
                    <a:pt x="1614" y="1382"/>
                  </a:cubicBezTo>
                  <a:cubicBezTo>
                    <a:pt x="1560" y="1003"/>
                    <a:pt x="1505" y="616"/>
                    <a:pt x="1541" y="219"/>
                  </a:cubicBezTo>
                  <a:cubicBezTo>
                    <a:pt x="1551" y="192"/>
                    <a:pt x="1541" y="156"/>
                    <a:pt x="1532" y="129"/>
                  </a:cubicBezTo>
                  <a:cubicBezTo>
                    <a:pt x="1504" y="51"/>
                    <a:pt x="1425" y="0"/>
                    <a:pt x="13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71"/>
            <p:cNvSpPr/>
            <p:nvPr/>
          </p:nvSpPr>
          <p:spPr>
            <a:xfrm>
              <a:off x="9050291" y="3487988"/>
              <a:ext cx="305685" cy="86102"/>
            </a:xfrm>
            <a:custGeom>
              <a:avLst/>
              <a:gdLst/>
              <a:ahLst/>
              <a:cxnLst/>
              <a:rect l="l" t="t" r="r" b="b"/>
              <a:pathLst>
                <a:path w="6284" h="1770" extrusionOk="0">
                  <a:moveTo>
                    <a:pt x="208" y="0"/>
                  </a:moveTo>
                  <a:cubicBezTo>
                    <a:pt x="100" y="0"/>
                    <a:pt x="9" y="82"/>
                    <a:pt x="0" y="190"/>
                  </a:cubicBezTo>
                  <a:cubicBezTo>
                    <a:pt x="0" y="298"/>
                    <a:pt x="82" y="388"/>
                    <a:pt x="190" y="388"/>
                  </a:cubicBezTo>
                  <a:cubicBezTo>
                    <a:pt x="1172" y="442"/>
                    <a:pt x="2137" y="613"/>
                    <a:pt x="3101" y="767"/>
                  </a:cubicBezTo>
                  <a:cubicBezTo>
                    <a:pt x="3588" y="848"/>
                    <a:pt x="4066" y="938"/>
                    <a:pt x="4552" y="1019"/>
                  </a:cubicBezTo>
                  <a:cubicBezTo>
                    <a:pt x="4982" y="1100"/>
                    <a:pt x="5412" y="1189"/>
                    <a:pt x="5849" y="1278"/>
                  </a:cubicBezTo>
                  <a:lnTo>
                    <a:pt x="5849" y="1278"/>
                  </a:lnTo>
                  <a:lnTo>
                    <a:pt x="5887" y="1605"/>
                  </a:lnTo>
                  <a:cubicBezTo>
                    <a:pt x="5903" y="1695"/>
                    <a:pt x="5978" y="1770"/>
                    <a:pt x="6073" y="1770"/>
                  </a:cubicBezTo>
                  <a:cubicBezTo>
                    <a:pt x="6083" y="1770"/>
                    <a:pt x="6093" y="1769"/>
                    <a:pt x="6103" y="1767"/>
                  </a:cubicBezTo>
                  <a:cubicBezTo>
                    <a:pt x="6211" y="1758"/>
                    <a:pt x="6283" y="1659"/>
                    <a:pt x="6274" y="1551"/>
                  </a:cubicBezTo>
                  <a:lnTo>
                    <a:pt x="6211" y="1091"/>
                  </a:lnTo>
                  <a:lnTo>
                    <a:pt x="6211" y="1082"/>
                  </a:lnTo>
                  <a:cubicBezTo>
                    <a:pt x="6202" y="1001"/>
                    <a:pt x="6139" y="929"/>
                    <a:pt x="6049" y="920"/>
                  </a:cubicBezTo>
                  <a:cubicBezTo>
                    <a:pt x="5562" y="875"/>
                    <a:pt x="5075" y="812"/>
                    <a:pt x="4589" y="749"/>
                  </a:cubicBezTo>
                  <a:cubicBezTo>
                    <a:pt x="4111" y="685"/>
                    <a:pt x="3624" y="622"/>
                    <a:pt x="3137" y="550"/>
                  </a:cubicBezTo>
                  <a:cubicBezTo>
                    <a:pt x="2173" y="397"/>
                    <a:pt x="1199" y="262"/>
                    <a:pt x="244" y="9"/>
                  </a:cubicBezTo>
                  <a:cubicBezTo>
                    <a:pt x="235" y="0"/>
                    <a:pt x="217" y="0"/>
                    <a:pt x="2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71"/>
            <p:cNvSpPr/>
            <p:nvPr/>
          </p:nvSpPr>
          <p:spPr>
            <a:xfrm>
              <a:off x="9073980" y="3552587"/>
              <a:ext cx="283308" cy="148610"/>
            </a:xfrm>
            <a:custGeom>
              <a:avLst/>
              <a:gdLst/>
              <a:ahLst/>
              <a:cxnLst/>
              <a:rect l="l" t="t" r="r" b="b"/>
              <a:pathLst>
                <a:path w="5824" h="3055" extrusionOk="0">
                  <a:moveTo>
                    <a:pt x="5588" y="1"/>
                  </a:moveTo>
                  <a:cubicBezTo>
                    <a:pt x="5570" y="1"/>
                    <a:pt x="5553" y="3"/>
                    <a:pt x="5535" y="6"/>
                  </a:cubicBezTo>
                  <a:cubicBezTo>
                    <a:pt x="5418" y="34"/>
                    <a:pt x="5336" y="160"/>
                    <a:pt x="5373" y="277"/>
                  </a:cubicBezTo>
                  <a:lnTo>
                    <a:pt x="5406" y="415"/>
                  </a:lnTo>
                  <a:lnTo>
                    <a:pt x="5406" y="415"/>
                  </a:lnTo>
                  <a:cubicBezTo>
                    <a:pt x="5013" y="613"/>
                    <a:pt x="4620" y="805"/>
                    <a:pt x="4228" y="989"/>
                  </a:cubicBezTo>
                  <a:cubicBezTo>
                    <a:pt x="3786" y="1196"/>
                    <a:pt x="3335" y="1395"/>
                    <a:pt x="2885" y="1584"/>
                  </a:cubicBezTo>
                  <a:cubicBezTo>
                    <a:pt x="2434" y="1773"/>
                    <a:pt x="1983" y="1972"/>
                    <a:pt x="1524" y="2152"/>
                  </a:cubicBezTo>
                  <a:cubicBezTo>
                    <a:pt x="1073" y="2332"/>
                    <a:pt x="613" y="2512"/>
                    <a:pt x="153" y="2675"/>
                  </a:cubicBezTo>
                  <a:cubicBezTo>
                    <a:pt x="144" y="2684"/>
                    <a:pt x="135" y="2684"/>
                    <a:pt x="126" y="2684"/>
                  </a:cubicBezTo>
                  <a:cubicBezTo>
                    <a:pt x="36" y="2738"/>
                    <a:pt x="0" y="2855"/>
                    <a:pt x="45" y="2945"/>
                  </a:cubicBezTo>
                  <a:cubicBezTo>
                    <a:pt x="77" y="3016"/>
                    <a:pt x="146" y="3054"/>
                    <a:pt x="219" y="3054"/>
                  </a:cubicBezTo>
                  <a:cubicBezTo>
                    <a:pt x="248" y="3054"/>
                    <a:pt x="278" y="3048"/>
                    <a:pt x="307" y="3035"/>
                  </a:cubicBezTo>
                  <a:cubicBezTo>
                    <a:pt x="748" y="2810"/>
                    <a:pt x="1190" y="2602"/>
                    <a:pt x="1632" y="2395"/>
                  </a:cubicBezTo>
                  <a:cubicBezTo>
                    <a:pt x="2073" y="2188"/>
                    <a:pt x="2524" y="1990"/>
                    <a:pt x="2975" y="1791"/>
                  </a:cubicBezTo>
                  <a:cubicBezTo>
                    <a:pt x="3416" y="1593"/>
                    <a:pt x="3876" y="1404"/>
                    <a:pt x="4327" y="1214"/>
                  </a:cubicBezTo>
                  <a:cubicBezTo>
                    <a:pt x="4778" y="1034"/>
                    <a:pt x="5237" y="854"/>
                    <a:pt x="5706" y="701"/>
                  </a:cubicBezTo>
                  <a:cubicBezTo>
                    <a:pt x="5769" y="674"/>
                    <a:pt x="5823" y="610"/>
                    <a:pt x="5823" y="529"/>
                  </a:cubicBezTo>
                  <a:lnTo>
                    <a:pt x="5823" y="493"/>
                  </a:lnTo>
                  <a:lnTo>
                    <a:pt x="5814" y="223"/>
                  </a:lnTo>
                  <a:cubicBezTo>
                    <a:pt x="5814" y="205"/>
                    <a:pt x="5814" y="187"/>
                    <a:pt x="5805" y="169"/>
                  </a:cubicBezTo>
                  <a:cubicBezTo>
                    <a:pt x="5782" y="68"/>
                    <a:pt x="5692" y="1"/>
                    <a:pt x="55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71"/>
            <p:cNvSpPr/>
            <p:nvPr/>
          </p:nvSpPr>
          <p:spPr>
            <a:xfrm>
              <a:off x="7051300" y="3556236"/>
              <a:ext cx="1992937" cy="418201"/>
            </a:xfrm>
            <a:custGeom>
              <a:avLst/>
              <a:gdLst/>
              <a:ahLst/>
              <a:cxnLst/>
              <a:rect l="l" t="t" r="r" b="b"/>
              <a:pathLst>
                <a:path w="40969" h="8597" extrusionOk="0">
                  <a:moveTo>
                    <a:pt x="24542" y="1"/>
                  </a:moveTo>
                  <a:cubicBezTo>
                    <a:pt x="24531" y="1"/>
                    <a:pt x="24520" y="2"/>
                    <a:pt x="24509" y="4"/>
                  </a:cubicBezTo>
                  <a:lnTo>
                    <a:pt x="18812" y="761"/>
                  </a:lnTo>
                  <a:lnTo>
                    <a:pt x="15964" y="1130"/>
                  </a:lnTo>
                  <a:lnTo>
                    <a:pt x="13115" y="1491"/>
                  </a:lnTo>
                  <a:cubicBezTo>
                    <a:pt x="11213" y="1734"/>
                    <a:pt x="9311" y="1978"/>
                    <a:pt x="7409" y="2203"/>
                  </a:cubicBezTo>
                  <a:cubicBezTo>
                    <a:pt x="5508" y="2437"/>
                    <a:pt x="3606" y="2654"/>
                    <a:pt x="1695" y="2861"/>
                  </a:cubicBezTo>
                  <a:cubicBezTo>
                    <a:pt x="1586" y="2870"/>
                    <a:pt x="1514" y="2969"/>
                    <a:pt x="1532" y="3068"/>
                  </a:cubicBezTo>
                  <a:lnTo>
                    <a:pt x="1532" y="3077"/>
                  </a:lnTo>
                  <a:lnTo>
                    <a:pt x="1544" y="3172"/>
                  </a:lnTo>
                  <a:lnTo>
                    <a:pt x="1544" y="3172"/>
                  </a:lnTo>
                  <a:lnTo>
                    <a:pt x="171" y="3339"/>
                  </a:lnTo>
                  <a:cubicBezTo>
                    <a:pt x="72" y="3357"/>
                    <a:pt x="0" y="3438"/>
                    <a:pt x="9" y="3537"/>
                  </a:cubicBezTo>
                  <a:lnTo>
                    <a:pt x="9" y="3555"/>
                  </a:lnTo>
                  <a:cubicBezTo>
                    <a:pt x="36" y="4366"/>
                    <a:pt x="117" y="5169"/>
                    <a:pt x="216" y="5962"/>
                  </a:cubicBezTo>
                  <a:cubicBezTo>
                    <a:pt x="316" y="6764"/>
                    <a:pt x="433" y="7557"/>
                    <a:pt x="604" y="8350"/>
                  </a:cubicBezTo>
                  <a:lnTo>
                    <a:pt x="613" y="8368"/>
                  </a:lnTo>
                  <a:cubicBezTo>
                    <a:pt x="630" y="8461"/>
                    <a:pt x="710" y="8523"/>
                    <a:pt x="802" y="8523"/>
                  </a:cubicBezTo>
                  <a:cubicBezTo>
                    <a:pt x="808" y="8523"/>
                    <a:pt x="814" y="8522"/>
                    <a:pt x="820" y="8522"/>
                  </a:cubicBezTo>
                  <a:lnTo>
                    <a:pt x="2189" y="8348"/>
                  </a:lnTo>
                  <a:lnTo>
                    <a:pt x="2189" y="8348"/>
                  </a:lnTo>
                  <a:lnTo>
                    <a:pt x="2199" y="8423"/>
                  </a:lnTo>
                  <a:lnTo>
                    <a:pt x="2199" y="8432"/>
                  </a:lnTo>
                  <a:lnTo>
                    <a:pt x="2199" y="8441"/>
                  </a:lnTo>
                  <a:cubicBezTo>
                    <a:pt x="2216" y="8529"/>
                    <a:pt x="2297" y="8597"/>
                    <a:pt x="2385" y="8597"/>
                  </a:cubicBezTo>
                  <a:cubicBezTo>
                    <a:pt x="2395" y="8597"/>
                    <a:pt x="2405" y="8596"/>
                    <a:pt x="2416" y="8594"/>
                  </a:cubicBezTo>
                  <a:cubicBezTo>
                    <a:pt x="5598" y="8089"/>
                    <a:pt x="8798" y="7701"/>
                    <a:pt x="11998" y="7305"/>
                  </a:cubicBezTo>
                  <a:lnTo>
                    <a:pt x="21588" y="6124"/>
                  </a:lnTo>
                  <a:lnTo>
                    <a:pt x="31188" y="4943"/>
                  </a:lnTo>
                  <a:lnTo>
                    <a:pt x="40779" y="3789"/>
                  </a:lnTo>
                  <a:lnTo>
                    <a:pt x="40788" y="3789"/>
                  </a:lnTo>
                  <a:cubicBezTo>
                    <a:pt x="40887" y="3780"/>
                    <a:pt x="40968" y="3681"/>
                    <a:pt x="40950" y="3573"/>
                  </a:cubicBezTo>
                  <a:lnTo>
                    <a:pt x="40914" y="3303"/>
                  </a:lnTo>
                  <a:cubicBezTo>
                    <a:pt x="40906" y="3201"/>
                    <a:pt x="40817" y="3131"/>
                    <a:pt x="40716" y="3131"/>
                  </a:cubicBezTo>
                  <a:cubicBezTo>
                    <a:pt x="40710" y="3131"/>
                    <a:pt x="40704" y="3131"/>
                    <a:pt x="40698" y="3131"/>
                  </a:cubicBezTo>
                  <a:cubicBezTo>
                    <a:pt x="40599" y="3149"/>
                    <a:pt x="40518" y="3249"/>
                    <a:pt x="40536" y="3348"/>
                  </a:cubicBezTo>
                  <a:lnTo>
                    <a:pt x="40544" y="3427"/>
                  </a:lnTo>
                  <a:lnTo>
                    <a:pt x="40544" y="3427"/>
                  </a:lnTo>
                  <a:lnTo>
                    <a:pt x="31152" y="4655"/>
                  </a:lnTo>
                  <a:lnTo>
                    <a:pt x="21561" y="5872"/>
                  </a:lnTo>
                  <a:lnTo>
                    <a:pt x="11971" y="7098"/>
                  </a:lnTo>
                  <a:cubicBezTo>
                    <a:pt x="8834" y="7495"/>
                    <a:pt x="5706" y="7893"/>
                    <a:pt x="2562" y="8188"/>
                  </a:cubicBezTo>
                  <a:lnTo>
                    <a:pt x="2562" y="8188"/>
                  </a:lnTo>
                  <a:lnTo>
                    <a:pt x="2551" y="8107"/>
                  </a:lnTo>
                  <a:cubicBezTo>
                    <a:pt x="2534" y="8005"/>
                    <a:pt x="2453" y="7935"/>
                    <a:pt x="2353" y="7935"/>
                  </a:cubicBezTo>
                  <a:cubicBezTo>
                    <a:pt x="2347" y="7935"/>
                    <a:pt x="2341" y="7935"/>
                    <a:pt x="2335" y="7936"/>
                  </a:cubicBezTo>
                  <a:lnTo>
                    <a:pt x="984" y="8108"/>
                  </a:lnTo>
                  <a:lnTo>
                    <a:pt x="984" y="8108"/>
                  </a:lnTo>
                  <a:cubicBezTo>
                    <a:pt x="950" y="7364"/>
                    <a:pt x="866" y="6627"/>
                    <a:pt x="775" y="5899"/>
                  </a:cubicBezTo>
                  <a:cubicBezTo>
                    <a:pt x="684" y="5161"/>
                    <a:pt x="578" y="4430"/>
                    <a:pt x="428" y="3701"/>
                  </a:cubicBezTo>
                  <a:lnTo>
                    <a:pt x="428" y="3701"/>
                  </a:lnTo>
                  <a:lnTo>
                    <a:pt x="1785" y="3528"/>
                  </a:lnTo>
                  <a:cubicBezTo>
                    <a:pt x="1884" y="3519"/>
                    <a:pt x="1965" y="3420"/>
                    <a:pt x="1947" y="3312"/>
                  </a:cubicBezTo>
                  <a:lnTo>
                    <a:pt x="1935" y="3213"/>
                  </a:lnTo>
                  <a:lnTo>
                    <a:pt x="1935" y="3213"/>
                  </a:lnTo>
                  <a:cubicBezTo>
                    <a:pt x="3766" y="2952"/>
                    <a:pt x="5606" y="2700"/>
                    <a:pt x="7437" y="2464"/>
                  </a:cubicBezTo>
                  <a:cubicBezTo>
                    <a:pt x="9338" y="2221"/>
                    <a:pt x="11240" y="1987"/>
                    <a:pt x="13142" y="1752"/>
                  </a:cubicBezTo>
                  <a:lnTo>
                    <a:pt x="16000" y="1401"/>
                  </a:lnTo>
                  <a:lnTo>
                    <a:pt x="18848" y="1058"/>
                  </a:lnTo>
                  <a:lnTo>
                    <a:pt x="24554" y="382"/>
                  </a:lnTo>
                  <a:lnTo>
                    <a:pt x="24563" y="382"/>
                  </a:lnTo>
                  <a:cubicBezTo>
                    <a:pt x="24671" y="373"/>
                    <a:pt x="24743" y="274"/>
                    <a:pt x="24725" y="166"/>
                  </a:cubicBezTo>
                  <a:cubicBezTo>
                    <a:pt x="24717" y="69"/>
                    <a:pt x="24637" y="1"/>
                    <a:pt x="245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71"/>
            <p:cNvSpPr/>
            <p:nvPr/>
          </p:nvSpPr>
          <p:spPr>
            <a:xfrm>
              <a:off x="7753724" y="3601377"/>
              <a:ext cx="138152" cy="171960"/>
            </a:xfrm>
            <a:custGeom>
              <a:avLst/>
              <a:gdLst/>
              <a:ahLst/>
              <a:cxnLst/>
              <a:rect l="l" t="t" r="r" b="b"/>
              <a:pathLst>
                <a:path w="2840" h="3535" extrusionOk="0">
                  <a:moveTo>
                    <a:pt x="2624" y="1"/>
                  </a:moveTo>
                  <a:cubicBezTo>
                    <a:pt x="2587" y="1"/>
                    <a:pt x="2549" y="11"/>
                    <a:pt x="2515" y="31"/>
                  </a:cubicBezTo>
                  <a:lnTo>
                    <a:pt x="2065" y="329"/>
                  </a:lnTo>
                  <a:cubicBezTo>
                    <a:pt x="1920" y="428"/>
                    <a:pt x="1767" y="509"/>
                    <a:pt x="1623" y="626"/>
                  </a:cubicBezTo>
                  <a:cubicBezTo>
                    <a:pt x="1343" y="842"/>
                    <a:pt x="1064" y="1068"/>
                    <a:pt x="821" y="1338"/>
                  </a:cubicBezTo>
                  <a:cubicBezTo>
                    <a:pt x="577" y="1599"/>
                    <a:pt x="370" y="1897"/>
                    <a:pt x="217" y="2239"/>
                  </a:cubicBezTo>
                  <a:cubicBezTo>
                    <a:pt x="63" y="2582"/>
                    <a:pt x="0" y="2961"/>
                    <a:pt x="27" y="3339"/>
                  </a:cubicBezTo>
                  <a:lnTo>
                    <a:pt x="27" y="3348"/>
                  </a:lnTo>
                  <a:cubicBezTo>
                    <a:pt x="27" y="3357"/>
                    <a:pt x="27" y="3375"/>
                    <a:pt x="27" y="3384"/>
                  </a:cubicBezTo>
                  <a:cubicBezTo>
                    <a:pt x="51" y="3469"/>
                    <a:pt x="133" y="3534"/>
                    <a:pt x="224" y="3534"/>
                  </a:cubicBezTo>
                  <a:cubicBezTo>
                    <a:pt x="240" y="3534"/>
                    <a:pt x="255" y="3532"/>
                    <a:pt x="271" y="3528"/>
                  </a:cubicBezTo>
                  <a:cubicBezTo>
                    <a:pt x="370" y="3501"/>
                    <a:pt x="433" y="3393"/>
                    <a:pt x="415" y="3294"/>
                  </a:cubicBezTo>
                  <a:cubicBezTo>
                    <a:pt x="334" y="2979"/>
                    <a:pt x="361" y="2654"/>
                    <a:pt x="478" y="2348"/>
                  </a:cubicBezTo>
                  <a:cubicBezTo>
                    <a:pt x="595" y="2041"/>
                    <a:pt x="794" y="1762"/>
                    <a:pt x="1019" y="1518"/>
                  </a:cubicBezTo>
                  <a:cubicBezTo>
                    <a:pt x="1253" y="1275"/>
                    <a:pt x="1524" y="1059"/>
                    <a:pt x="1803" y="878"/>
                  </a:cubicBezTo>
                  <a:lnTo>
                    <a:pt x="1911" y="806"/>
                  </a:lnTo>
                  <a:lnTo>
                    <a:pt x="2019" y="743"/>
                  </a:lnTo>
                  <a:cubicBezTo>
                    <a:pt x="2092" y="698"/>
                    <a:pt x="2173" y="653"/>
                    <a:pt x="2245" y="617"/>
                  </a:cubicBezTo>
                  <a:cubicBezTo>
                    <a:pt x="2398" y="536"/>
                    <a:pt x="2542" y="455"/>
                    <a:pt x="2695" y="374"/>
                  </a:cubicBezTo>
                  <a:lnTo>
                    <a:pt x="2714" y="365"/>
                  </a:lnTo>
                  <a:cubicBezTo>
                    <a:pt x="2714" y="365"/>
                    <a:pt x="2723" y="365"/>
                    <a:pt x="2732" y="356"/>
                  </a:cubicBezTo>
                  <a:cubicBezTo>
                    <a:pt x="2822" y="301"/>
                    <a:pt x="2840" y="175"/>
                    <a:pt x="2786" y="85"/>
                  </a:cubicBezTo>
                  <a:cubicBezTo>
                    <a:pt x="2746" y="29"/>
                    <a:pt x="2686" y="1"/>
                    <a:pt x="262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71"/>
            <p:cNvSpPr/>
            <p:nvPr/>
          </p:nvSpPr>
          <p:spPr>
            <a:xfrm>
              <a:off x="8276797" y="3673322"/>
              <a:ext cx="127207" cy="161161"/>
            </a:xfrm>
            <a:custGeom>
              <a:avLst/>
              <a:gdLst/>
              <a:ahLst/>
              <a:cxnLst/>
              <a:rect l="l" t="t" r="r" b="b"/>
              <a:pathLst>
                <a:path w="2615" h="3313" extrusionOk="0">
                  <a:moveTo>
                    <a:pt x="2417" y="0"/>
                  </a:moveTo>
                  <a:cubicBezTo>
                    <a:pt x="2405" y="0"/>
                    <a:pt x="2393" y="1"/>
                    <a:pt x="2381" y="3"/>
                  </a:cubicBezTo>
                  <a:cubicBezTo>
                    <a:pt x="2272" y="30"/>
                    <a:pt x="2209" y="129"/>
                    <a:pt x="2227" y="238"/>
                  </a:cubicBezTo>
                  <a:cubicBezTo>
                    <a:pt x="2254" y="382"/>
                    <a:pt x="2272" y="526"/>
                    <a:pt x="2254" y="670"/>
                  </a:cubicBezTo>
                  <a:cubicBezTo>
                    <a:pt x="2245" y="815"/>
                    <a:pt x="2218" y="968"/>
                    <a:pt x="2155" y="1103"/>
                  </a:cubicBezTo>
                  <a:cubicBezTo>
                    <a:pt x="2056" y="1382"/>
                    <a:pt x="1876" y="1644"/>
                    <a:pt x="1668" y="1869"/>
                  </a:cubicBezTo>
                  <a:cubicBezTo>
                    <a:pt x="1461" y="2104"/>
                    <a:pt x="1218" y="2302"/>
                    <a:pt x="965" y="2473"/>
                  </a:cubicBezTo>
                  <a:cubicBezTo>
                    <a:pt x="830" y="2563"/>
                    <a:pt x="704" y="2653"/>
                    <a:pt x="569" y="2735"/>
                  </a:cubicBezTo>
                  <a:cubicBezTo>
                    <a:pt x="434" y="2807"/>
                    <a:pt x="298" y="2879"/>
                    <a:pt x="154" y="2942"/>
                  </a:cubicBezTo>
                  <a:cubicBezTo>
                    <a:pt x="145" y="2942"/>
                    <a:pt x="136" y="2951"/>
                    <a:pt x="127" y="2951"/>
                  </a:cubicBezTo>
                  <a:cubicBezTo>
                    <a:pt x="28" y="3005"/>
                    <a:pt x="1" y="3131"/>
                    <a:pt x="64" y="3221"/>
                  </a:cubicBezTo>
                  <a:cubicBezTo>
                    <a:pt x="99" y="3280"/>
                    <a:pt x="162" y="3312"/>
                    <a:pt x="226" y="3312"/>
                  </a:cubicBezTo>
                  <a:cubicBezTo>
                    <a:pt x="260" y="3312"/>
                    <a:pt x="294" y="3303"/>
                    <a:pt x="325" y="3284"/>
                  </a:cubicBezTo>
                  <a:lnTo>
                    <a:pt x="334" y="3284"/>
                  </a:lnTo>
                  <a:cubicBezTo>
                    <a:pt x="614" y="3104"/>
                    <a:pt x="875" y="2906"/>
                    <a:pt x="1128" y="2707"/>
                  </a:cubicBezTo>
                  <a:cubicBezTo>
                    <a:pt x="1389" y="2500"/>
                    <a:pt x="1632" y="2284"/>
                    <a:pt x="1849" y="2031"/>
                  </a:cubicBezTo>
                  <a:cubicBezTo>
                    <a:pt x="2065" y="1788"/>
                    <a:pt x="2263" y="1518"/>
                    <a:pt x="2399" y="1202"/>
                  </a:cubicBezTo>
                  <a:cubicBezTo>
                    <a:pt x="2543" y="896"/>
                    <a:pt x="2615" y="553"/>
                    <a:pt x="2615" y="193"/>
                  </a:cubicBezTo>
                  <a:cubicBezTo>
                    <a:pt x="2615" y="184"/>
                    <a:pt x="2615" y="166"/>
                    <a:pt x="2615" y="157"/>
                  </a:cubicBezTo>
                  <a:cubicBezTo>
                    <a:pt x="2591" y="61"/>
                    <a:pt x="2510" y="0"/>
                    <a:pt x="241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71"/>
            <p:cNvSpPr/>
            <p:nvPr/>
          </p:nvSpPr>
          <p:spPr>
            <a:xfrm>
              <a:off x="7126261" y="3708687"/>
              <a:ext cx="37311" cy="143746"/>
            </a:xfrm>
            <a:custGeom>
              <a:avLst/>
              <a:gdLst/>
              <a:ahLst/>
              <a:cxnLst/>
              <a:rect l="l" t="t" r="r" b="b"/>
              <a:pathLst>
                <a:path w="767" h="2955" extrusionOk="0">
                  <a:moveTo>
                    <a:pt x="226" y="1"/>
                  </a:moveTo>
                  <a:cubicBezTo>
                    <a:pt x="211" y="1"/>
                    <a:pt x="196" y="3"/>
                    <a:pt x="181" y="6"/>
                  </a:cubicBezTo>
                  <a:cubicBezTo>
                    <a:pt x="73" y="24"/>
                    <a:pt x="0" y="124"/>
                    <a:pt x="27" y="232"/>
                  </a:cubicBezTo>
                  <a:cubicBezTo>
                    <a:pt x="100" y="637"/>
                    <a:pt x="163" y="1052"/>
                    <a:pt x="217" y="1467"/>
                  </a:cubicBezTo>
                  <a:lnTo>
                    <a:pt x="307" y="2089"/>
                  </a:lnTo>
                  <a:cubicBezTo>
                    <a:pt x="325" y="2296"/>
                    <a:pt x="379" y="2494"/>
                    <a:pt x="334" y="2711"/>
                  </a:cubicBezTo>
                  <a:cubicBezTo>
                    <a:pt x="325" y="2756"/>
                    <a:pt x="334" y="2801"/>
                    <a:pt x="352" y="2837"/>
                  </a:cubicBezTo>
                  <a:cubicBezTo>
                    <a:pt x="384" y="2914"/>
                    <a:pt x="458" y="2955"/>
                    <a:pt x="534" y="2955"/>
                  </a:cubicBezTo>
                  <a:cubicBezTo>
                    <a:pt x="564" y="2955"/>
                    <a:pt x="594" y="2949"/>
                    <a:pt x="622" y="2936"/>
                  </a:cubicBezTo>
                  <a:cubicBezTo>
                    <a:pt x="722" y="2891"/>
                    <a:pt x="767" y="2765"/>
                    <a:pt x="722" y="2666"/>
                  </a:cubicBezTo>
                  <a:cubicBezTo>
                    <a:pt x="622" y="2467"/>
                    <a:pt x="622" y="2251"/>
                    <a:pt x="595" y="2053"/>
                  </a:cubicBezTo>
                  <a:lnTo>
                    <a:pt x="523" y="1431"/>
                  </a:lnTo>
                  <a:cubicBezTo>
                    <a:pt x="478" y="1016"/>
                    <a:pt x="433" y="601"/>
                    <a:pt x="406" y="178"/>
                  </a:cubicBezTo>
                  <a:cubicBezTo>
                    <a:pt x="406" y="178"/>
                    <a:pt x="406" y="169"/>
                    <a:pt x="406" y="160"/>
                  </a:cubicBezTo>
                  <a:cubicBezTo>
                    <a:pt x="391" y="67"/>
                    <a:pt x="316" y="1"/>
                    <a:pt x="2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71"/>
            <p:cNvSpPr/>
            <p:nvPr/>
          </p:nvSpPr>
          <p:spPr>
            <a:xfrm>
              <a:off x="7753724" y="3752661"/>
              <a:ext cx="159215" cy="130125"/>
            </a:xfrm>
            <a:custGeom>
              <a:avLst/>
              <a:gdLst/>
              <a:ahLst/>
              <a:cxnLst/>
              <a:rect l="l" t="t" r="r" b="b"/>
              <a:pathLst>
                <a:path w="3273" h="2675" extrusionOk="0">
                  <a:moveTo>
                    <a:pt x="215" y="1"/>
                  </a:moveTo>
                  <a:cubicBezTo>
                    <a:pt x="203" y="1"/>
                    <a:pt x="192" y="2"/>
                    <a:pt x="181" y="4"/>
                  </a:cubicBezTo>
                  <a:cubicBezTo>
                    <a:pt x="72" y="31"/>
                    <a:pt x="0" y="130"/>
                    <a:pt x="27" y="238"/>
                  </a:cubicBezTo>
                  <a:cubicBezTo>
                    <a:pt x="99" y="581"/>
                    <a:pt x="253" y="905"/>
                    <a:pt x="460" y="1176"/>
                  </a:cubicBezTo>
                  <a:cubicBezTo>
                    <a:pt x="676" y="1446"/>
                    <a:pt x="938" y="1662"/>
                    <a:pt x="1208" y="1843"/>
                  </a:cubicBezTo>
                  <a:cubicBezTo>
                    <a:pt x="1488" y="2023"/>
                    <a:pt x="1776" y="2176"/>
                    <a:pt x="2083" y="2302"/>
                  </a:cubicBezTo>
                  <a:cubicBezTo>
                    <a:pt x="2371" y="2438"/>
                    <a:pt x="2677" y="2564"/>
                    <a:pt x="3002" y="2663"/>
                  </a:cubicBezTo>
                  <a:cubicBezTo>
                    <a:pt x="3011" y="2663"/>
                    <a:pt x="3020" y="2672"/>
                    <a:pt x="3029" y="2672"/>
                  </a:cubicBezTo>
                  <a:cubicBezTo>
                    <a:pt x="3039" y="2674"/>
                    <a:pt x="3049" y="2674"/>
                    <a:pt x="3059" y="2674"/>
                  </a:cubicBezTo>
                  <a:cubicBezTo>
                    <a:pt x="3155" y="2674"/>
                    <a:pt x="3238" y="2599"/>
                    <a:pt x="3254" y="2510"/>
                  </a:cubicBezTo>
                  <a:cubicBezTo>
                    <a:pt x="3272" y="2402"/>
                    <a:pt x="3191" y="2302"/>
                    <a:pt x="3092" y="2284"/>
                  </a:cubicBezTo>
                  <a:cubicBezTo>
                    <a:pt x="2939" y="2266"/>
                    <a:pt x="2786" y="2230"/>
                    <a:pt x="2641" y="2185"/>
                  </a:cubicBezTo>
                  <a:cubicBezTo>
                    <a:pt x="2488" y="2140"/>
                    <a:pt x="2335" y="2086"/>
                    <a:pt x="2191" y="2032"/>
                  </a:cubicBezTo>
                  <a:cubicBezTo>
                    <a:pt x="1902" y="1915"/>
                    <a:pt x="1623" y="1789"/>
                    <a:pt x="1361" y="1608"/>
                  </a:cubicBezTo>
                  <a:cubicBezTo>
                    <a:pt x="1118" y="1437"/>
                    <a:pt x="875" y="1239"/>
                    <a:pt x="712" y="986"/>
                  </a:cubicBezTo>
                  <a:cubicBezTo>
                    <a:pt x="622" y="869"/>
                    <a:pt x="559" y="734"/>
                    <a:pt x="505" y="599"/>
                  </a:cubicBezTo>
                  <a:cubicBezTo>
                    <a:pt x="451" y="464"/>
                    <a:pt x="424" y="319"/>
                    <a:pt x="415" y="175"/>
                  </a:cubicBezTo>
                  <a:lnTo>
                    <a:pt x="406" y="175"/>
                  </a:lnTo>
                  <a:cubicBezTo>
                    <a:pt x="406" y="166"/>
                    <a:pt x="406" y="166"/>
                    <a:pt x="406" y="157"/>
                  </a:cubicBezTo>
                  <a:cubicBezTo>
                    <a:pt x="390" y="61"/>
                    <a:pt x="303" y="1"/>
                    <a:pt x="2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71"/>
            <p:cNvSpPr/>
            <p:nvPr/>
          </p:nvSpPr>
          <p:spPr>
            <a:xfrm>
              <a:off x="7140708" y="3828157"/>
              <a:ext cx="36046" cy="134163"/>
            </a:xfrm>
            <a:custGeom>
              <a:avLst/>
              <a:gdLst/>
              <a:ahLst/>
              <a:cxnLst/>
              <a:rect l="l" t="t" r="r" b="b"/>
              <a:pathLst>
                <a:path w="741" h="2758" extrusionOk="0">
                  <a:moveTo>
                    <a:pt x="230" y="0"/>
                  </a:moveTo>
                  <a:cubicBezTo>
                    <a:pt x="208" y="0"/>
                    <a:pt x="186" y="4"/>
                    <a:pt x="163" y="11"/>
                  </a:cubicBezTo>
                  <a:cubicBezTo>
                    <a:pt x="64" y="38"/>
                    <a:pt x="1" y="155"/>
                    <a:pt x="37" y="255"/>
                  </a:cubicBezTo>
                  <a:cubicBezTo>
                    <a:pt x="163" y="633"/>
                    <a:pt x="208" y="1021"/>
                    <a:pt x="253" y="1399"/>
                  </a:cubicBezTo>
                  <a:cubicBezTo>
                    <a:pt x="289" y="1787"/>
                    <a:pt x="325" y="2175"/>
                    <a:pt x="325" y="2562"/>
                  </a:cubicBezTo>
                  <a:cubicBezTo>
                    <a:pt x="325" y="2580"/>
                    <a:pt x="325" y="2598"/>
                    <a:pt x="334" y="2607"/>
                  </a:cubicBezTo>
                  <a:cubicBezTo>
                    <a:pt x="357" y="2698"/>
                    <a:pt x="431" y="2758"/>
                    <a:pt x="519" y="2758"/>
                  </a:cubicBezTo>
                  <a:cubicBezTo>
                    <a:pt x="535" y="2758"/>
                    <a:pt x="552" y="2756"/>
                    <a:pt x="569" y="2751"/>
                  </a:cubicBezTo>
                  <a:cubicBezTo>
                    <a:pt x="677" y="2724"/>
                    <a:pt x="740" y="2625"/>
                    <a:pt x="713" y="2517"/>
                  </a:cubicBezTo>
                  <a:cubicBezTo>
                    <a:pt x="623" y="2138"/>
                    <a:pt x="551" y="1760"/>
                    <a:pt x="497" y="1372"/>
                  </a:cubicBezTo>
                  <a:cubicBezTo>
                    <a:pt x="443" y="985"/>
                    <a:pt x="397" y="606"/>
                    <a:pt x="425" y="210"/>
                  </a:cubicBezTo>
                  <a:cubicBezTo>
                    <a:pt x="425" y="182"/>
                    <a:pt x="425" y="155"/>
                    <a:pt x="416" y="137"/>
                  </a:cubicBezTo>
                  <a:cubicBezTo>
                    <a:pt x="387" y="52"/>
                    <a:pt x="313" y="0"/>
                    <a:pt x="2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29" name="Google Shape;2129;p71"/>
          <p:cNvGrpSpPr/>
          <p:nvPr/>
        </p:nvGrpSpPr>
        <p:grpSpPr>
          <a:xfrm rot="1514788">
            <a:off x="7776995" y="4051826"/>
            <a:ext cx="1376274" cy="908487"/>
            <a:chOff x="5248525" y="821375"/>
            <a:chExt cx="1082824" cy="694544"/>
          </a:xfrm>
        </p:grpSpPr>
        <p:sp>
          <p:nvSpPr>
            <p:cNvPr id="2130" name="Google Shape;2130;p71"/>
            <p:cNvSpPr/>
            <p:nvPr/>
          </p:nvSpPr>
          <p:spPr>
            <a:xfrm>
              <a:off x="5386964" y="1033865"/>
              <a:ext cx="843217" cy="475585"/>
            </a:xfrm>
            <a:custGeom>
              <a:avLst/>
              <a:gdLst/>
              <a:ahLst/>
              <a:cxnLst/>
              <a:rect l="l" t="t" r="r" b="b"/>
              <a:pathLst>
                <a:path w="24870" h="14027" extrusionOk="0">
                  <a:moveTo>
                    <a:pt x="2110" y="1"/>
                  </a:moveTo>
                  <a:lnTo>
                    <a:pt x="172" y="5463"/>
                  </a:lnTo>
                  <a:lnTo>
                    <a:pt x="0" y="5941"/>
                  </a:lnTo>
                  <a:lnTo>
                    <a:pt x="22760" y="14026"/>
                  </a:lnTo>
                  <a:lnTo>
                    <a:pt x="22995" y="13368"/>
                  </a:lnTo>
                  <a:lnTo>
                    <a:pt x="24870" y="8086"/>
                  </a:lnTo>
                  <a:lnTo>
                    <a:pt x="2110" y="1"/>
                  </a:lnTo>
                  <a:close/>
                </a:path>
              </a:pathLst>
            </a:custGeom>
            <a:solidFill>
              <a:srgbClr val="0285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71"/>
            <p:cNvSpPr/>
            <p:nvPr/>
          </p:nvSpPr>
          <p:spPr>
            <a:xfrm>
              <a:off x="5455115" y="824528"/>
              <a:ext cx="851795" cy="486876"/>
            </a:xfrm>
            <a:custGeom>
              <a:avLst/>
              <a:gdLst/>
              <a:ahLst/>
              <a:cxnLst/>
              <a:rect l="l" t="t" r="r" b="b"/>
              <a:pathLst>
                <a:path w="25123" h="14360" extrusionOk="0">
                  <a:moveTo>
                    <a:pt x="2209" y="0"/>
                  </a:moveTo>
                  <a:lnTo>
                    <a:pt x="0" y="6220"/>
                  </a:lnTo>
                  <a:lnTo>
                    <a:pt x="22914" y="14359"/>
                  </a:lnTo>
                  <a:lnTo>
                    <a:pt x="25122" y="8140"/>
                  </a:lnTo>
                  <a:lnTo>
                    <a:pt x="2209" y="0"/>
                  </a:lnTo>
                  <a:close/>
                </a:path>
              </a:pathLst>
            </a:custGeom>
            <a:solidFill>
              <a:srgbClr val="00AF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71"/>
            <p:cNvSpPr/>
            <p:nvPr/>
          </p:nvSpPr>
          <p:spPr>
            <a:xfrm>
              <a:off x="5343564" y="832157"/>
              <a:ext cx="980431" cy="665352"/>
            </a:xfrm>
            <a:custGeom>
              <a:avLst/>
              <a:gdLst/>
              <a:ahLst/>
              <a:cxnLst/>
              <a:rect l="l" t="t" r="r" b="b"/>
              <a:pathLst>
                <a:path w="28917" h="19624" extrusionOk="0">
                  <a:moveTo>
                    <a:pt x="3858" y="0"/>
                  </a:moveTo>
                  <a:lnTo>
                    <a:pt x="0" y="10853"/>
                  </a:lnTo>
                  <a:cubicBezTo>
                    <a:pt x="36" y="10889"/>
                    <a:pt x="72" y="10916"/>
                    <a:pt x="118" y="10934"/>
                  </a:cubicBezTo>
                  <a:lnTo>
                    <a:pt x="1452" y="11412"/>
                  </a:lnTo>
                  <a:lnTo>
                    <a:pt x="3390" y="5950"/>
                  </a:lnTo>
                  <a:lnTo>
                    <a:pt x="5328" y="496"/>
                  </a:lnTo>
                  <a:lnTo>
                    <a:pt x="3994" y="27"/>
                  </a:lnTo>
                  <a:cubicBezTo>
                    <a:pt x="3948" y="18"/>
                    <a:pt x="3903" y="9"/>
                    <a:pt x="3858" y="0"/>
                  </a:cubicBezTo>
                  <a:close/>
                  <a:moveTo>
                    <a:pt x="28061" y="8681"/>
                  </a:moveTo>
                  <a:lnTo>
                    <a:pt x="26150" y="14035"/>
                  </a:lnTo>
                  <a:lnTo>
                    <a:pt x="24275" y="19317"/>
                  </a:lnTo>
                  <a:lnTo>
                    <a:pt x="25140" y="19624"/>
                  </a:lnTo>
                  <a:lnTo>
                    <a:pt x="28917" y="8978"/>
                  </a:lnTo>
                  <a:lnTo>
                    <a:pt x="28061" y="8681"/>
                  </a:lnTo>
                  <a:close/>
                </a:path>
              </a:pathLst>
            </a:custGeom>
            <a:solidFill>
              <a:srgbClr val="AFAC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71"/>
            <p:cNvSpPr/>
            <p:nvPr/>
          </p:nvSpPr>
          <p:spPr>
            <a:xfrm>
              <a:off x="5248525" y="830292"/>
              <a:ext cx="225875" cy="369870"/>
            </a:xfrm>
            <a:custGeom>
              <a:avLst/>
              <a:gdLst/>
              <a:ahLst/>
              <a:cxnLst/>
              <a:rect l="l" t="t" r="r" b="b"/>
              <a:pathLst>
                <a:path w="6662" h="10909" extrusionOk="0">
                  <a:moveTo>
                    <a:pt x="5792" y="0"/>
                  </a:moveTo>
                  <a:cubicBezTo>
                    <a:pt x="3890" y="0"/>
                    <a:pt x="2470" y="856"/>
                    <a:pt x="1550" y="2561"/>
                  </a:cubicBezTo>
                  <a:cubicBezTo>
                    <a:pt x="1019" y="3553"/>
                    <a:pt x="640" y="4607"/>
                    <a:pt x="424" y="5743"/>
                  </a:cubicBezTo>
                  <a:cubicBezTo>
                    <a:pt x="0" y="7934"/>
                    <a:pt x="802" y="9655"/>
                    <a:pt x="2803" y="10908"/>
                  </a:cubicBezTo>
                  <a:lnTo>
                    <a:pt x="6661" y="55"/>
                  </a:lnTo>
                  <a:cubicBezTo>
                    <a:pt x="6361" y="18"/>
                    <a:pt x="6071" y="0"/>
                    <a:pt x="5792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71"/>
            <p:cNvSpPr/>
            <p:nvPr/>
          </p:nvSpPr>
          <p:spPr>
            <a:xfrm>
              <a:off x="5250356" y="821375"/>
              <a:ext cx="1080993" cy="694544"/>
            </a:xfrm>
            <a:custGeom>
              <a:avLst/>
              <a:gdLst/>
              <a:ahLst/>
              <a:cxnLst/>
              <a:rect l="l" t="t" r="r" b="b"/>
              <a:pathLst>
                <a:path w="31883" h="20485" extrusionOk="0">
                  <a:moveTo>
                    <a:pt x="30903" y="9238"/>
                  </a:moveTo>
                  <a:lnTo>
                    <a:pt x="31425" y="9422"/>
                  </a:lnTo>
                  <a:lnTo>
                    <a:pt x="31425" y="9422"/>
                  </a:lnTo>
                  <a:cubicBezTo>
                    <a:pt x="31154" y="10260"/>
                    <a:pt x="30869" y="11089"/>
                    <a:pt x="30584" y="11910"/>
                  </a:cubicBezTo>
                  <a:cubicBezTo>
                    <a:pt x="30287" y="12803"/>
                    <a:pt x="29971" y="13686"/>
                    <a:pt x="29656" y="14578"/>
                  </a:cubicBezTo>
                  <a:lnTo>
                    <a:pt x="28700" y="17238"/>
                  </a:lnTo>
                  <a:cubicBezTo>
                    <a:pt x="28398" y="18060"/>
                    <a:pt x="28088" y="18875"/>
                    <a:pt x="27770" y="19697"/>
                  </a:cubicBezTo>
                  <a:lnTo>
                    <a:pt x="27770" y="19697"/>
                  </a:lnTo>
                  <a:lnTo>
                    <a:pt x="27262" y="19517"/>
                  </a:lnTo>
                  <a:lnTo>
                    <a:pt x="27262" y="19517"/>
                  </a:lnTo>
                  <a:cubicBezTo>
                    <a:pt x="27552" y="18623"/>
                    <a:pt x="27856" y="17736"/>
                    <a:pt x="28160" y="16841"/>
                  </a:cubicBezTo>
                  <a:cubicBezTo>
                    <a:pt x="28493" y="15894"/>
                    <a:pt x="28818" y="14948"/>
                    <a:pt x="29160" y="14002"/>
                  </a:cubicBezTo>
                  <a:cubicBezTo>
                    <a:pt x="29503" y="13055"/>
                    <a:pt x="29836" y="12109"/>
                    <a:pt x="30179" y="11171"/>
                  </a:cubicBezTo>
                  <a:cubicBezTo>
                    <a:pt x="30419" y="10523"/>
                    <a:pt x="30660" y="9880"/>
                    <a:pt x="30903" y="9238"/>
                  </a:cubicBezTo>
                  <a:close/>
                  <a:moveTo>
                    <a:pt x="5751" y="373"/>
                  </a:moveTo>
                  <a:cubicBezTo>
                    <a:pt x="6073" y="381"/>
                    <a:pt x="6404" y="417"/>
                    <a:pt x="6717" y="470"/>
                  </a:cubicBezTo>
                  <a:lnTo>
                    <a:pt x="6717" y="470"/>
                  </a:lnTo>
                  <a:cubicBezTo>
                    <a:pt x="6935" y="557"/>
                    <a:pt x="7145" y="636"/>
                    <a:pt x="7355" y="724"/>
                  </a:cubicBezTo>
                  <a:cubicBezTo>
                    <a:pt x="7581" y="814"/>
                    <a:pt x="7797" y="904"/>
                    <a:pt x="8013" y="994"/>
                  </a:cubicBezTo>
                  <a:cubicBezTo>
                    <a:pt x="8013" y="994"/>
                    <a:pt x="8013" y="1003"/>
                    <a:pt x="8013" y="1003"/>
                  </a:cubicBezTo>
                  <a:cubicBezTo>
                    <a:pt x="8033" y="1009"/>
                    <a:pt x="8052" y="1011"/>
                    <a:pt x="8071" y="1011"/>
                  </a:cubicBezTo>
                  <a:cubicBezTo>
                    <a:pt x="8152" y="1011"/>
                    <a:pt x="8228" y="966"/>
                    <a:pt x="8257" y="886"/>
                  </a:cubicBezTo>
                  <a:lnTo>
                    <a:pt x="8257" y="877"/>
                  </a:lnTo>
                  <a:lnTo>
                    <a:pt x="8414" y="444"/>
                  </a:lnTo>
                  <a:lnTo>
                    <a:pt x="8414" y="444"/>
                  </a:lnTo>
                  <a:cubicBezTo>
                    <a:pt x="10263" y="1072"/>
                    <a:pt x="12104" y="1701"/>
                    <a:pt x="13945" y="2347"/>
                  </a:cubicBezTo>
                  <a:cubicBezTo>
                    <a:pt x="15847" y="3005"/>
                    <a:pt x="17749" y="3672"/>
                    <a:pt x="19641" y="4339"/>
                  </a:cubicBezTo>
                  <a:lnTo>
                    <a:pt x="22490" y="5348"/>
                  </a:lnTo>
                  <a:lnTo>
                    <a:pt x="25329" y="6367"/>
                  </a:lnTo>
                  <a:cubicBezTo>
                    <a:pt x="27160" y="7029"/>
                    <a:pt x="28991" y="7701"/>
                    <a:pt x="30814" y="8396"/>
                  </a:cubicBezTo>
                  <a:lnTo>
                    <a:pt x="30814" y="8396"/>
                  </a:lnTo>
                  <a:cubicBezTo>
                    <a:pt x="30764" y="8551"/>
                    <a:pt x="30714" y="8705"/>
                    <a:pt x="30664" y="8859"/>
                  </a:cubicBezTo>
                  <a:lnTo>
                    <a:pt x="30664" y="8859"/>
                  </a:lnTo>
                  <a:cubicBezTo>
                    <a:pt x="30645" y="8878"/>
                    <a:pt x="30630" y="8901"/>
                    <a:pt x="30620" y="8927"/>
                  </a:cubicBezTo>
                  <a:cubicBezTo>
                    <a:pt x="30610" y="8958"/>
                    <a:pt x="30607" y="8990"/>
                    <a:pt x="30611" y="9019"/>
                  </a:cubicBezTo>
                  <a:lnTo>
                    <a:pt x="30611" y="9019"/>
                  </a:lnTo>
                  <a:cubicBezTo>
                    <a:pt x="30384" y="9706"/>
                    <a:pt x="30151" y="10391"/>
                    <a:pt x="29917" y="11072"/>
                  </a:cubicBezTo>
                  <a:cubicBezTo>
                    <a:pt x="29602" y="12027"/>
                    <a:pt x="29259" y="12974"/>
                    <a:pt x="28926" y="13920"/>
                  </a:cubicBezTo>
                  <a:cubicBezTo>
                    <a:pt x="28592" y="14867"/>
                    <a:pt x="28250" y="15804"/>
                    <a:pt x="27907" y="16751"/>
                  </a:cubicBezTo>
                  <a:cubicBezTo>
                    <a:pt x="27557" y="17694"/>
                    <a:pt x="27216" y="18628"/>
                    <a:pt x="26847" y="19562"/>
                  </a:cubicBezTo>
                  <a:lnTo>
                    <a:pt x="26847" y="19562"/>
                  </a:lnTo>
                  <a:cubicBezTo>
                    <a:pt x="26846" y="19565"/>
                    <a:pt x="26845" y="19569"/>
                    <a:pt x="26844" y="19572"/>
                  </a:cubicBezTo>
                  <a:lnTo>
                    <a:pt x="26841" y="19578"/>
                  </a:lnTo>
                  <a:lnTo>
                    <a:pt x="26841" y="19578"/>
                  </a:lnTo>
                  <a:cubicBezTo>
                    <a:pt x="26840" y="19580"/>
                    <a:pt x="26838" y="19581"/>
                    <a:pt x="26835" y="19581"/>
                  </a:cubicBezTo>
                  <a:cubicBezTo>
                    <a:pt x="26832" y="19592"/>
                    <a:pt x="26830" y="19603"/>
                    <a:pt x="26829" y="19614"/>
                  </a:cubicBezTo>
                  <a:lnTo>
                    <a:pt x="26829" y="19614"/>
                  </a:lnTo>
                  <a:lnTo>
                    <a:pt x="26673" y="20051"/>
                  </a:lnTo>
                  <a:lnTo>
                    <a:pt x="26673" y="20051"/>
                  </a:lnTo>
                  <a:cubicBezTo>
                    <a:pt x="24831" y="19414"/>
                    <a:pt x="22989" y="18785"/>
                    <a:pt x="21147" y="18148"/>
                  </a:cubicBezTo>
                  <a:lnTo>
                    <a:pt x="15450" y="16147"/>
                  </a:lnTo>
                  <a:lnTo>
                    <a:pt x="9753" y="14137"/>
                  </a:lnTo>
                  <a:cubicBezTo>
                    <a:pt x="7921" y="13474"/>
                    <a:pt x="6090" y="12811"/>
                    <a:pt x="4274" y="12091"/>
                  </a:cubicBezTo>
                  <a:lnTo>
                    <a:pt x="4274" y="12091"/>
                  </a:lnTo>
                  <a:lnTo>
                    <a:pt x="4381" y="11793"/>
                  </a:lnTo>
                  <a:cubicBezTo>
                    <a:pt x="4417" y="11694"/>
                    <a:pt x="4363" y="11586"/>
                    <a:pt x="4264" y="11550"/>
                  </a:cubicBezTo>
                  <a:cubicBezTo>
                    <a:pt x="3813" y="11397"/>
                    <a:pt x="3371" y="11252"/>
                    <a:pt x="2921" y="11099"/>
                  </a:cubicBezTo>
                  <a:lnTo>
                    <a:pt x="2921" y="11099"/>
                  </a:lnTo>
                  <a:lnTo>
                    <a:pt x="2957" y="11108"/>
                  </a:lnTo>
                  <a:cubicBezTo>
                    <a:pt x="2398" y="10784"/>
                    <a:pt x="1884" y="10378"/>
                    <a:pt x="1460" y="9891"/>
                  </a:cubicBezTo>
                  <a:cubicBezTo>
                    <a:pt x="1046" y="9404"/>
                    <a:pt x="739" y="8828"/>
                    <a:pt x="595" y="8215"/>
                  </a:cubicBezTo>
                  <a:cubicBezTo>
                    <a:pt x="442" y="7602"/>
                    <a:pt x="451" y="6962"/>
                    <a:pt x="550" y="6331"/>
                  </a:cubicBezTo>
                  <a:cubicBezTo>
                    <a:pt x="604" y="6015"/>
                    <a:pt x="685" y="5700"/>
                    <a:pt x="766" y="5393"/>
                  </a:cubicBezTo>
                  <a:cubicBezTo>
                    <a:pt x="856" y="5078"/>
                    <a:pt x="956" y="4771"/>
                    <a:pt x="1055" y="4465"/>
                  </a:cubicBezTo>
                  <a:cubicBezTo>
                    <a:pt x="1514" y="3266"/>
                    <a:pt x="2010" y="2022"/>
                    <a:pt x="3029" y="1211"/>
                  </a:cubicBezTo>
                  <a:cubicBezTo>
                    <a:pt x="3534" y="814"/>
                    <a:pt x="4147" y="562"/>
                    <a:pt x="4787" y="454"/>
                  </a:cubicBezTo>
                  <a:cubicBezTo>
                    <a:pt x="5102" y="391"/>
                    <a:pt x="5426" y="373"/>
                    <a:pt x="5751" y="373"/>
                  </a:cubicBezTo>
                  <a:close/>
                  <a:moveTo>
                    <a:pt x="8302" y="1"/>
                  </a:moveTo>
                  <a:cubicBezTo>
                    <a:pt x="8223" y="1"/>
                    <a:pt x="8150" y="51"/>
                    <a:pt x="8122" y="129"/>
                  </a:cubicBezTo>
                  <a:lnTo>
                    <a:pt x="8113" y="129"/>
                  </a:lnTo>
                  <a:lnTo>
                    <a:pt x="7956" y="581"/>
                  </a:lnTo>
                  <a:lnTo>
                    <a:pt x="7956" y="581"/>
                  </a:lnTo>
                  <a:cubicBezTo>
                    <a:pt x="7792" y="532"/>
                    <a:pt x="7628" y="479"/>
                    <a:pt x="7464" y="427"/>
                  </a:cubicBezTo>
                  <a:cubicBezTo>
                    <a:pt x="7238" y="363"/>
                    <a:pt x="7013" y="291"/>
                    <a:pt x="6788" y="219"/>
                  </a:cubicBezTo>
                  <a:lnTo>
                    <a:pt x="6779" y="219"/>
                  </a:lnTo>
                  <a:cubicBezTo>
                    <a:pt x="6779" y="210"/>
                    <a:pt x="6770" y="210"/>
                    <a:pt x="6761" y="210"/>
                  </a:cubicBezTo>
                  <a:cubicBezTo>
                    <a:pt x="6451" y="177"/>
                    <a:pt x="6140" y="157"/>
                    <a:pt x="5828" y="157"/>
                  </a:cubicBezTo>
                  <a:cubicBezTo>
                    <a:pt x="5468" y="157"/>
                    <a:pt x="5108" y="183"/>
                    <a:pt x="4750" y="246"/>
                  </a:cubicBezTo>
                  <a:cubicBezTo>
                    <a:pt x="4083" y="363"/>
                    <a:pt x="3434" y="616"/>
                    <a:pt x="2876" y="994"/>
                  </a:cubicBezTo>
                  <a:cubicBezTo>
                    <a:pt x="2299" y="1373"/>
                    <a:pt x="1821" y="1887"/>
                    <a:pt x="1442" y="2464"/>
                  </a:cubicBezTo>
                  <a:cubicBezTo>
                    <a:pt x="1253" y="2752"/>
                    <a:pt x="1100" y="3050"/>
                    <a:pt x="956" y="3347"/>
                  </a:cubicBezTo>
                  <a:cubicBezTo>
                    <a:pt x="802" y="3654"/>
                    <a:pt x="676" y="3969"/>
                    <a:pt x="568" y="4294"/>
                  </a:cubicBezTo>
                  <a:cubicBezTo>
                    <a:pt x="343" y="4934"/>
                    <a:pt x="171" y="5583"/>
                    <a:pt x="81" y="6268"/>
                  </a:cubicBezTo>
                  <a:cubicBezTo>
                    <a:pt x="0" y="6944"/>
                    <a:pt x="27" y="7647"/>
                    <a:pt x="225" y="8314"/>
                  </a:cubicBezTo>
                  <a:cubicBezTo>
                    <a:pt x="406" y="8981"/>
                    <a:pt x="766" y="9594"/>
                    <a:pt x="1208" y="10108"/>
                  </a:cubicBezTo>
                  <a:cubicBezTo>
                    <a:pt x="1659" y="10630"/>
                    <a:pt x="2209" y="11045"/>
                    <a:pt x="2776" y="11397"/>
                  </a:cubicBezTo>
                  <a:cubicBezTo>
                    <a:pt x="2785" y="11406"/>
                    <a:pt x="2794" y="11415"/>
                    <a:pt x="2803" y="11415"/>
                  </a:cubicBezTo>
                  <a:lnTo>
                    <a:pt x="2812" y="11415"/>
                  </a:lnTo>
                  <a:cubicBezTo>
                    <a:pt x="3194" y="11555"/>
                    <a:pt x="3575" y="11695"/>
                    <a:pt x="3957" y="11841"/>
                  </a:cubicBezTo>
                  <a:lnTo>
                    <a:pt x="3957" y="11841"/>
                  </a:lnTo>
                  <a:lnTo>
                    <a:pt x="3849" y="12136"/>
                  </a:lnTo>
                  <a:lnTo>
                    <a:pt x="3840" y="12154"/>
                  </a:lnTo>
                  <a:cubicBezTo>
                    <a:pt x="3813" y="12253"/>
                    <a:pt x="3867" y="12361"/>
                    <a:pt x="3966" y="12388"/>
                  </a:cubicBezTo>
                  <a:cubicBezTo>
                    <a:pt x="5886" y="12992"/>
                    <a:pt x="7788" y="13650"/>
                    <a:pt x="9690" y="14317"/>
                  </a:cubicBezTo>
                  <a:lnTo>
                    <a:pt x="15378" y="16345"/>
                  </a:lnTo>
                  <a:lnTo>
                    <a:pt x="21057" y="18400"/>
                  </a:lnTo>
                  <a:cubicBezTo>
                    <a:pt x="22950" y="19076"/>
                    <a:pt x="24833" y="19779"/>
                    <a:pt x="26726" y="20473"/>
                  </a:cubicBezTo>
                  <a:cubicBezTo>
                    <a:pt x="26747" y="20481"/>
                    <a:pt x="26769" y="20485"/>
                    <a:pt x="26791" y="20485"/>
                  </a:cubicBezTo>
                  <a:cubicBezTo>
                    <a:pt x="26871" y="20485"/>
                    <a:pt x="26950" y="20435"/>
                    <a:pt x="26979" y="20356"/>
                  </a:cubicBezTo>
                  <a:lnTo>
                    <a:pt x="27142" y="19880"/>
                  </a:lnTo>
                  <a:lnTo>
                    <a:pt x="27142" y="19880"/>
                  </a:lnTo>
                  <a:lnTo>
                    <a:pt x="27817" y="20122"/>
                  </a:lnTo>
                  <a:lnTo>
                    <a:pt x="27835" y="20131"/>
                  </a:lnTo>
                  <a:cubicBezTo>
                    <a:pt x="27852" y="20136"/>
                    <a:pt x="27869" y="20138"/>
                    <a:pt x="27886" y="20138"/>
                  </a:cubicBezTo>
                  <a:cubicBezTo>
                    <a:pt x="27967" y="20138"/>
                    <a:pt x="28040" y="20087"/>
                    <a:pt x="28069" y="20005"/>
                  </a:cubicBezTo>
                  <a:cubicBezTo>
                    <a:pt x="28358" y="19112"/>
                    <a:pt x="28655" y="18220"/>
                    <a:pt x="28962" y="17328"/>
                  </a:cubicBezTo>
                  <a:lnTo>
                    <a:pt x="29890" y="14660"/>
                  </a:lnTo>
                  <a:cubicBezTo>
                    <a:pt x="30215" y="13776"/>
                    <a:pt x="30530" y="12893"/>
                    <a:pt x="30855" y="12009"/>
                  </a:cubicBezTo>
                  <a:cubicBezTo>
                    <a:pt x="31179" y="11126"/>
                    <a:pt x="31504" y="10243"/>
                    <a:pt x="31846" y="9368"/>
                  </a:cubicBezTo>
                  <a:cubicBezTo>
                    <a:pt x="31846" y="9368"/>
                    <a:pt x="31846" y="9359"/>
                    <a:pt x="31846" y="9359"/>
                  </a:cubicBezTo>
                  <a:cubicBezTo>
                    <a:pt x="31882" y="9260"/>
                    <a:pt x="31837" y="9152"/>
                    <a:pt x="31738" y="9116"/>
                  </a:cubicBezTo>
                  <a:lnTo>
                    <a:pt x="31729" y="9116"/>
                  </a:lnTo>
                  <a:lnTo>
                    <a:pt x="31043" y="8870"/>
                  </a:lnTo>
                  <a:lnTo>
                    <a:pt x="31043" y="8870"/>
                  </a:lnTo>
                  <a:cubicBezTo>
                    <a:pt x="31109" y="8697"/>
                    <a:pt x="31176" y="8523"/>
                    <a:pt x="31242" y="8350"/>
                  </a:cubicBezTo>
                  <a:cubicBezTo>
                    <a:pt x="31242" y="8350"/>
                    <a:pt x="31242" y="8341"/>
                    <a:pt x="31242" y="8341"/>
                  </a:cubicBezTo>
                  <a:cubicBezTo>
                    <a:pt x="31278" y="8242"/>
                    <a:pt x="31224" y="8133"/>
                    <a:pt x="31125" y="8097"/>
                  </a:cubicBezTo>
                  <a:cubicBezTo>
                    <a:pt x="29214" y="7466"/>
                    <a:pt x="27303" y="6817"/>
                    <a:pt x="25410" y="6150"/>
                  </a:cubicBezTo>
                  <a:lnTo>
                    <a:pt x="22562" y="5150"/>
                  </a:lnTo>
                  <a:lnTo>
                    <a:pt x="19714" y="4131"/>
                  </a:lnTo>
                  <a:cubicBezTo>
                    <a:pt x="17821" y="3455"/>
                    <a:pt x="15928" y="2779"/>
                    <a:pt x="14035" y="2085"/>
                  </a:cubicBezTo>
                  <a:cubicBezTo>
                    <a:pt x="12142" y="1409"/>
                    <a:pt x="10258" y="706"/>
                    <a:pt x="8365" y="12"/>
                  </a:cubicBezTo>
                  <a:cubicBezTo>
                    <a:pt x="8344" y="4"/>
                    <a:pt x="8323" y="1"/>
                    <a:pt x="830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71"/>
            <p:cNvSpPr/>
            <p:nvPr/>
          </p:nvSpPr>
          <p:spPr>
            <a:xfrm>
              <a:off x="5385438" y="842193"/>
              <a:ext cx="146402" cy="383398"/>
            </a:xfrm>
            <a:custGeom>
              <a:avLst/>
              <a:gdLst/>
              <a:ahLst/>
              <a:cxnLst/>
              <a:rect l="l" t="t" r="r" b="b"/>
              <a:pathLst>
                <a:path w="4318" h="11308" extrusionOk="0">
                  <a:moveTo>
                    <a:pt x="4098" y="1"/>
                  </a:moveTo>
                  <a:cubicBezTo>
                    <a:pt x="4017" y="1"/>
                    <a:pt x="3941" y="57"/>
                    <a:pt x="3912" y="137"/>
                  </a:cubicBezTo>
                  <a:cubicBezTo>
                    <a:pt x="3624" y="1057"/>
                    <a:pt x="3299" y="1967"/>
                    <a:pt x="2984" y="2877"/>
                  </a:cubicBezTo>
                  <a:lnTo>
                    <a:pt x="2001" y="5609"/>
                  </a:lnTo>
                  <a:lnTo>
                    <a:pt x="1028" y="8331"/>
                  </a:lnTo>
                  <a:cubicBezTo>
                    <a:pt x="703" y="9241"/>
                    <a:pt x="361" y="10143"/>
                    <a:pt x="36" y="11053"/>
                  </a:cubicBezTo>
                  <a:cubicBezTo>
                    <a:pt x="0" y="11152"/>
                    <a:pt x="54" y="11269"/>
                    <a:pt x="154" y="11296"/>
                  </a:cubicBezTo>
                  <a:cubicBezTo>
                    <a:pt x="174" y="11304"/>
                    <a:pt x="196" y="11308"/>
                    <a:pt x="217" y="11308"/>
                  </a:cubicBezTo>
                  <a:cubicBezTo>
                    <a:pt x="295" y="11308"/>
                    <a:pt x="368" y="11257"/>
                    <a:pt x="397" y="11179"/>
                  </a:cubicBezTo>
                  <a:cubicBezTo>
                    <a:pt x="712" y="10269"/>
                    <a:pt x="1028" y="9358"/>
                    <a:pt x="1343" y="8448"/>
                  </a:cubicBezTo>
                  <a:lnTo>
                    <a:pt x="2308" y="5717"/>
                  </a:lnTo>
                  <a:lnTo>
                    <a:pt x="3272" y="2985"/>
                  </a:lnTo>
                  <a:cubicBezTo>
                    <a:pt x="3597" y="2075"/>
                    <a:pt x="3921" y="1165"/>
                    <a:pt x="4273" y="263"/>
                  </a:cubicBezTo>
                  <a:cubicBezTo>
                    <a:pt x="4282" y="263"/>
                    <a:pt x="4282" y="254"/>
                    <a:pt x="4282" y="254"/>
                  </a:cubicBezTo>
                  <a:cubicBezTo>
                    <a:pt x="4318" y="155"/>
                    <a:pt x="4255" y="47"/>
                    <a:pt x="4156" y="11"/>
                  </a:cubicBezTo>
                  <a:cubicBezTo>
                    <a:pt x="4136" y="4"/>
                    <a:pt x="4117" y="1"/>
                    <a:pt x="409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4F34D0E-6A1E-D8A0-DD39-6B7AC1933FC2}"/>
              </a:ext>
            </a:extLst>
          </p:cNvPr>
          <p:cNvSpPr txBox="1"/>
          <p:nvPr/>
        </p:nvSpPr>
        <p:spPr>
          <a:xfrm>
            <a:off x="1019472" y="1037550"/>
            <a:ext cx="592480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11635"/>
                </a:solidFill>
                <a:cs typeface="Itim"/>
              </a:rPr>
              <a:t>Быстрый</a:t>
            </a:r>
            <a:r>
              <a:rPr lang="ru-RU" dirty="0"/>
              <a:t> </a:t>
            </a:r>
            <a:r>
              <a:rPr lang="ru-RU" sz="1600" b="1" dirty="0">
                <a:solidFill>
                  <a:srgbClr val="011635"/>
                </a:solidFill>
                <a:cs typeface="Itim"/>
              </a:rPr>
              <a:t>самоанализ за 5 минут </a:t>
            </a:r>
          </a:p>
          <a:p>
            <a:r>
              <a:rPr lang="ru-RU" sz="1600" b="1" dirty="0">
                <a:solidFill>
                  <a:srgbClr val="011635"/>
                </a:solidFill>
                <a:cs typeface="Itim"/>
              </a:rPr>
              <a:t>Отметьте «+» или «−» по каждому критерию: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F87AD4E-E45D-0290-F84F-3EC40D92BD69}"/>
              </a:ext>
            </a:extLst>
          </p:cNvPr>
          <p:cNvSpPr txBox="1"/>
          <p:nvPr/>
        </p:nvSpPr>
        <p:spPr>
          <a:xfrm>
            <a:off x="2882562" y="1622325"/>
            <a:ext cx="4041705" cy="326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b="1" dirty="0">
                <a:solidFill>
                  <a:schemeClr val="dk1"/>
                </a:solidFill>
                <a:cs typeface="Itim"/>
              </a:rPr>
              <a:t>Цели достигнуты?</a:t>
            </a:r>
          </a:p>
          <a:p>
            <a:pPr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b="1" dirty="0">
                <a:solidFill>
                  <a:schemeClr val="dk1"/>
                </a:solidFill>
                <a:cs typeface="Itim"/>
              </a:rPr>
              <a:t>Структура логична?</a:t>
            </a:r>
          </a:p>
          <a:p>
            <a:pPr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b="1" dirty="0">
                <a:solidFill>
                  <a:schemeClr val="dk1"/>
                </a:solidFill>
                <a:cs typeface="Itim"/>
                <a:sym typeface="Itim"/>
              </a:rPr>
              <a:t>Ученики</a:t>
            </a:r>
            <a:r>
              <a:rPr lang="ru-RU" b="1" dirty="0">
                <a:solidFill>
                  <a:schemeClr val="dk1"/>
                </a:solidFill>
                <a:cs typeface="Itim"/>
              </a:rPr>
              <a:t> были активны?</a:t>
            </a:r>
          </a:p>
          <a:p>
            <a:pPr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b="1" dirty="0">
                <a:solidFill>
                  <a:schemeClr val="dk1"/>
                </a:solidFill>
                <a:cs typeface="Itim"/>
              </a:rPr>
              <a:t>Использовано ≥ 3 методов?</a:t>
            </a:r>
          </a:p>
          <a:p>
            <a:pPr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b="1" dirty="0">
                <a:solidFill>
                  <a:schemeClr val="dk1"/>
                </a:solidFill>
                <a:cs typeface="Itim"/>
              </a:rPr>
              <a:t>Технологии помогли?</a:t>
            </a:r>
          </a:p>
          <a:p>
            <a:pPr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b="1" dirty="0">
                <a:solidFill>
                  <a:schemeClr val="dk1"/>
                </a:solidFill>
                <a:cs typeface="Itim"/>
              </a:rPr>
              <a:t>Атмосфера доброжелательная?</a:t>
            </a:r>
          </a:p>
          <a:p>
            <a:pPr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b="1" dirty="0">
                <a:solidFill>
                  <a:schemeClr val="dk1"/>
                </a:solidFill>
                <a:cs typeface="Itim"/>
              </a:rPr>
              <a:t>Время распределено оптимально?</a:t>
            </a:r>
          </a:p>
          <a:p>
            <a:pPr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b="1" dirty="0">
                <a:solidFill>
                  <a:schemeClr val="dk1"/>
                </a:solidFill>
                <a:cs typeface="Itim"/>
              </a:rPr>
              <a:t>Задания дифференцированы?</a:t>
            </a:r>
          </a:p>
          <a:p>
            <a:pPr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b="1" dirty="0">
                <a:solidFill>
                  <a:schemeClr val="dk1"/>
                </a:solidFill>
                <a:cs typeface="Itim"/>
              </a:rPr>
              <a:t>Рефлексия проведена?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7" name="Google Shape;2277;p74"/>
          <p:cNvSpPr txBox="1">
            <a:spLocks noGrp="1"/>
          </p:cNvSpPr>
          <p:nvPr>
            <p:ph type="title" idx="6"/>
          </p:nvPr>
        </p:nvSpPr>
        <p:spPr>
          <a:xfrm>
            <a:off x="256280" y="391423"/>
            <a:ext cx="816772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dirty="0"/>
              <a:t>Пример заполнения дневника самоанализа</a:t>
            </a:r>
          </a:p>
        </p:txBody>
      </p:sp>
      <p:grpSp>
        <p:nvGrpSpPr>
          <p:cNvPr id="2284" name="Google Shape;2284;p74"/>
          <p:cNvGrpSpPr/>
          <p:nvPr/>
        </p:nvGrpSpPr>
        <p:grpSpPr>
          <a:xfrm>
            <a:off x="1704690" y="742188"/>
            <a:ext cx="5620945" cy="176025"/>
            <a:chOff x="4345425" y="2175475"/>
            <a:chExt cx="800750" cy="176025"/>
          </a:xfrm>
        </p:grpSpPr>
        <p:sp>
          <p:nvSpPr>
            <p:cNvPr id="2285" name="Google Shape;2285;p74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74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87" name="Google Shape;2287;p74"/>
          <p:cNvGrpSpPr/>
          <p:nvPr/>
        </p:nvGrpSpPr>
        <p:grpSpPr>
          <a:xfrm rot="807133">
            <a:off x="6290197" y="2486233"/>
            <a:ext cx="2237104" cy="2151433"/>
            <a:chOff x="1857000" y="3245400"/>
            <a:chExt cx="1233825" cy="1186575"/>
          </a:xfrm>
        </p:grpSpPr>
        <p:sp>
          <p:nvSpPr>
            <p:cNvPr id="2288" name="Google Shape;2288;p74"/>
            <p:cNvSpPr/>
            <p:nvPr/>
          </p:nvSpPr>
          <p:spPr>
            <a:xfrm>
              <a:off x="2513000" y="4148825"/>
              <a:ext cx="463125" cy="272250"/>
            </a:xfrm>
            <a:custGeom>
              <a:avLst/>
              <a:gdLst/>
              <a:ahLst/>
              <a:cxnLst/>
              <a:rect l="l" t="t" r="r" b="b"/>
              <a:pathLst>
                <a:path w="18525" h="10890" extrusionOk="0">
                  <a:moveTo>
                    <a:pt x="12728" y="1"/>
                  </a:moveTo>
                  <a:cubicBezTo>
                    <a:pt x="12377" y="28"/>
                    <a:pt x="11899" y="1641"/>
                    <a:pt x="11664" y="2065"/>
                  </a:cubicBezTo>
                  <a:cubicBezTo>
                    <a:pt x="10979" y="3318"/>
                    <a:pt x="10015" y="4435"/>
                    <a:pt x="9005" y="5418"/>
                  </a:cubicBezTo>
                  <a:cubicBezTo>
                    <a:pt x="6527" y="7843"/>
                    <a:pt x="3263" y="9754"/>
                    <a:pt x="0" y="10889"/>
                  </a:cubicBezTo>
                  <a:cubicBezTo>
                    <a:pt x="5192" y="10331"/>
                    <a:pt x="10556" y="9114"/>
                    <a:pt x="15144" y="6626"/>
                  </a:cubicBezTo>
                  <a:cubicBezTo>
                    <a:pt x="16685" y="5788"/>
                    <a:pt x="17578" y="5409"/>
                    <a:pt x="18524" y="4066"/>
                  </a:cubicBezTo>
                  <a:cubicBezTo>
                    <a:pt x="17623" y="3976"/>
                    <a:pt x="17064" y="3038"/>
                    <a:pt x="16189" y="2651"/>
                  </a:cubicBezTo>
                  <a:cubicBezTo>
                    <a:pt x="15928" y="2543"/>
                    <a:pt x="12728" y="1"/>
                    <a:pt x="127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74"/>
            <p:cNvSpPr/>
            <p:nvPr/>
          </p:nvSpPr>
          <p:spPr>
            <a:xfrm>
              <a:off x="2508725" y="4143800"/>
              <a:ext cx="474150" cy="281125"/>
            </a:xfrm>
            <a:custGeom>
              <a:avLst/>
              <a:gdLst/>
              <a:ahLst/>
              <a:cxnLst/>
              <a:rect l="l" t="t" r="r" b="b"/>
              <a:pathLst>
                <a:path w="18966" h="11245" extrusionOk="0">
                  <a:moveTo>
                    <a:pt x="12884" y="443"/>
                  </a:moveTo>
                  <a:lnTo>
                    <a:pt x="14486" y="1707"/>
                  </a:lnTo>
                  <a:lnTo>
                    <a:pt x="15351" y="2383"/>
                  </a:lnTo>
                  <a:lnTo>
                    <a:pt x="15793" y="2716"/>
                  </a:lnTo>
                  <a:lnTo>
                    <a:pt x="16018" y="2879"/>
                  </a:lnTo>
                  <a:lnTo>
                    <a:pt x="16135" y="2960"/>
                  </a:lnTo>
                  <a:lnTo>
                    <a:pt x="16198" y="2996"/>
                  </a:lnTo>
                  <a:lnTo>
                    <a:pt x="16225" y="3023"/>
                  </a:lnTo>
                  <a:lnTo>
                    <a:pt x="16279" y="3050"/>
                  </a:lnTo>
                  <a:cubicBezTo>
                    <a:pt x="16469" y="3131"/>
                    <a:pt x="16649" y="3248"/>
                    <a:pt x="16820" y="3393"/>
                  </a:cubicBezTo>
                  <a:cubicBezTo>
                    <a:pt x="16991" y="3528"/>
                    <a:pt x="17163" y="3681"/>
                    <a:pt x="17334" y="3834"/>
                  </a:cubicBezTo>
                  <a:cubicBezTo>
                    <a:pt x="17514" y="3987"/>
                    <a:pt x="17703" y="4141"/>
                    <a:pt x="17920" y="4267"/>
                  </a:cubicBezTo>
                  <a:cubicBezTo>
                    <a:pt x="18030" y="4333"/>
                    <a:pt x="18147" y="4389"/>
                    <a:pt x="18270" y="4431"/>
                  </a:cubicBezTo>
                  <a:lnTo>
                    <a:pt x="18270" y="4431"/>
                  </a:lnTo>
                  <a:cubicBezTo>
                    <a:pt x="18099" y="4651"/>
                    <a:pt x="17917" y="4859"/>
                    <a:pt x="17713" y="5051"/>
                  </a:cubicBezTo>
                  <a:cubicBezTo>
                    <a:pt x="17424" y="5321"/>
                    <a:pt x="17100" y="5565"/>
                    <a:pt x="16757" y="5790"/>
                  </a:cubicBezTo>
                  <a:cubicBezTo>
                    <a:pt x="16415" y="6007"/>
                    <a:pt x="16045" y="6214"/>
                    <a:pt x="15684" y="6412"/>
                  </a:cubicBezTo>
                  <a:cubicBezTo>
                    <a:pt x="15315" y="6619"/>
                    <a:pt x="14945" y="6818"/>
                    <a:pt x="14585" y="7016"/>
                  </a:cubicBezTo>
                  <a:cubicBezTo>
                    <a:pt x="13106" y="7791"/>
                    <a:pt x="11547" y="8413"/>
                    <a:pt x="9961" y="8927"/>
                  </a:cubicBezTo>
                  <a:cubicBezTo>
                    <a:pt x="8374" y="9450"/>
                    <a:pt x="6752" y="9846"/>
                    <a:pt x="5111" y="10180"/>
                  </a:cubicBezTo>
                  <a:cubicBezTo>
                    <a:pt x="3896" y="10420"/>
                    <a:pt x="2671" y="10616"/>
                    <a:pt x="1444" y="10775"/>
                  </a:cubicBezTo>
                  <a:lnTo>
                    <a:pt x="1444" y="10775"/>
                  </a:lnTo>
                  <a:cubicBezTo>
                    <a:pt x="2382" y="10395"/>
                    <a:pt x="3302" y="9962"/>
                    <a:pt x="4192" y="9477"/>
                  </a:cubicBezTo>
                  <a:cubicBezTo>
                    <a:pt x="5463" y="8783"/>
                    <a:pt x="6670" y="7981"/>
                    <a:pt x="7806" y="7070"/>
                  </a:cubicBezTo>
                  <a:cubicBezTo>
                    <a:pt x="8933" y="6160"/>
                    <a:pt x="9979" y="5150"/>
                    <a:pt x="10898" y="4005"/>
                  </a:cubicBezTo>
                  <a:cubicBezTo>
                    <a:pt x="11123" y="3726"/>
                    <a:pt x="11340" y="3429"/>
                    <a:pt x="11538" y="3122"/>
                  </a:cubicBezTo>
                  <a:cubicBezTo>
                    <a:pt x="11646" y="2969"/>
                    <a:pt x="11736" y="2816"/>
                    <a:pt x="11835" y="2662"/>
                  </a:cubicBezTo>
                  <a:cubicBezTo>
                    <a:pt x="11881" y="2581"/>
                    <a:pt x="11926" y="2500"/>
                    <a:pt x="11971" y="2419"/>
                  </a:cubicBezTo>
                  <a:lnTo>
                    <a:pt x="12007" y="2356"/>
                  </a:lnTo>
                  <a:lnTo>
                    <a:pt x="12043" y="2293"/>
                  </a:lnTo>
                  <a:cubicBezTo>
                    <a:pt x="12061" y="2248"/>
                    <a:pt x="12079" y="2203"/>
                    <a:pt x="12097" y="2158"/>
                  </a:cubicBezTo>
                  <a:cubicBezTo>
                    <a:pt x="12241" y="1824"/>
                    <a:pt x="12367" y="1482"/>
                    <a:pt x="12502" y="1157"/>
                  </a:cubicBezTo>
                  <a:cubicBezTo>
                    <a:pt x="12575" y="995"/>
                    <a:pt x="12647" y="833"/>
                    <a:pt x="12728" y="688"/>
                  </a:cubicBezTo>
                  <a:cubicBezTo>
                    <a:pt x="12764" y="616"/>
                    <a:pt x="12809" y="544"/>
                    <a:pt x="12854" y="481"/>
                  </a:cubicBezTo>
                  <a:cubicBezTo>
                    <a:pt x="12863" y="468"/>
                    <a:pt x="12874" y="455"/>
                    <a:pt x="12884" y="443"/>
                  </a:cubicBezTo>
                  <a:close/>
                  <a:moveTo>
                    <a:pt x="12906" y="1"/>
                  </a:moveTo>
                  <a:cubicBezTo>
                    <a:pt x="12897" y="1"/>
                    <a:pt x="12889" y="2"/>
                    <a:pt x="12881" y="3"/>
                  </a:cubicBezTo>
                  <a:cubicBezTo>
                    <a:pt x="12755" y="21"/>
                    <a:pt x="12701" y="75"/>
                    <a:pt x="12647" y="120"/>
                  </a:cubicBezTo>
                  <a:cubicBezTo>
                    <a:pt x="12602" y="157"/>
                    <a:pt x="12566" y="202"/>
                    <a:pt x="12539" y="247"/>
                  </a:cubicBezTo>
                  <a:cubicBezTo>
                    <a:pt x="12475" y="337"/>
                    <a:pt x="12421" y="418"/>
                    <a:pt x="12376" y="499"/>
                  </a:cubicBezTo>
                  <a:cubicBezTo>
                    <a:pt x="12286" y="670"/>
                    <a:pt x="12214" y="842"/>
                    <a:pt x="12142" y="1004"/>
                  </a:cubicBezTo>
                  <a:cubicBezTo>
                    <a:pt x="12007" y="1346"/>
                    <a:pt x="11881" y="1689"/>
                    <a:pt x="11745" y="2013"/>
                  </a:cubicBezTo>
                  <a:lnTo>
                    <a:pt x="11691" y="2122"/>
                  </a:lnTo>
                  <a:lnTo>
                    <a:pt x="11673" y="2176"/>
                  </a:lnTo>
                  <a:lnTo>
                    <a:pt x="11637" y="2239"/>
                  </a:lnTo>
                  <a:cubicBezTo>
                    <a:pt x="11592" y="2311"/>
                    <a:pt x="11556" y="2392"/>
                    <a:pt x="11502" y="2464"/>
                  </a:cubicBezTo>
                  <a:cubicBezTo>
                    <a:pt x="11421" y="2617"/>
                    <a:pt x="11322" y="2771"/>
                    <a:pt x="11222" y="2915"/>
                  </a:cubicBezTo>
                  <a:cubicBezTo>
                    <a:pt x="11033" y="3212"/>
                    <a:pt x="10826" y="3501"/>
                    <a:pt x="10601" y="3780"/>
                  </a:cubicBezTo>
                  <a:cubicBezTo>
                    <a:pt x="9717" y="4889"/>
                    <a:pt x="8690" y="5898"/>
                    <a:pt x="7590" y="6800"/>
                  </a:cubicBezTo>
                  <a:cubicBezTo>
                    <a:pt x="6472" y="7701"/>
                    <a:pt x="5282" y="8503"/>
                    <a:pt x="4029" y="9188"/>
                  </a:cubicBezTo>
                  <a:cubicBezTo>
                    <a:pt x="2776" y="9883"/>
                    <a:pt x="1469" y="10459"/>
                    <a:pt x="117" y="10937"/>
                  </a:cubicBezTo>
                  <a:cubicBezTo>
                    <a:pt x="45" y="10964"/>
                    <a:pt x="0" y="11027"/>
                    <a:pt x="9" y="11108"/>
                  </a:cubicBezTo>
                  <a:cubicBezTo>
                    <a:pt x="18" y="11184"/>
                    <a:pt x="89" y="11244"/>
                    <a:pt x="172" y="11244"/>
                  </a:cubicBezTo>
                  <a:cubicBezTo>
                    <a:pt x="178" y="11244"/>
                    <a:pt x="184" y="11244"/>
                    <a:pt x="189" y="11244"/>
                  </a:cubicBezTo>
                  <a:cubicBezTo>
                    <a:pt x="1857" y="11063"/>
                    <a:pt x="3525" y="10820"/>
                    <a:pt x="5174" y="10486"/>
                  </a:cubicBezTo>
                  <a:cubicBezTo>
                    <a:pt x="6824" y="10153"/>
                    <a:pt x="8455" y="9747"/>
                    <a:pt x="10060" y="9225"/>
                  </a:cubicBezTo>
                  <a:cubicBezTo>
                    <a:pt x="10456" y="9089"/>
                    <a:pt x="10862" y="8963"/>
                    <a:pt x="11250" y="8810"/>
                  </a:cubicBezTo>
                  <a:lnTo>
                    <a:pt x="11844" y="8594"/>
                  </a:lnTo>
                  <a:lnTo>
                    <a:pt x="12430" y="8359"/>
                  </a:lnTo>
                  <a:cubicBezTo>
                    <a:pt x="12818" y="8206"/>
                    <a:pt x="13206" y="8026"/>
                    <a:pt x="13593" y="7863"/>
                  </a:cubicBezTo>
                  <a:lnTo>
                    <a:pt x="14170" y="7593"/>
                  </a:lnTo>
                  <a:cubicBezTo>
                    <a:pt x="14359" y="7503"/>
                    <a:pt x="14549" y="7422"/>
                    <a:pt x="14738" y="7323"/>
                  </a:cubicBezTo>
                  <a:cubicBezTo>
                    <a:pt x="15117" y="7133"/>
                    <a:pt x="15495" y="6944"/>
                    <a:pt x="15865" y="6755"/>
                  </a:cubicBezTo>
                  <a:cubicBezTo>
                    <a:pt x="16234" y="6556"/>
                    <a:pt x="16613" y="6367"/>
                    <a:pt x="16982" y="6151"/>
                  </a:cubicBezTo>
                  <a:cubicBezTo>
                    <a:pt x="17352" y="5934"/>
                    <a:pt x="17713" y="5691"/>
                    <a:pt x="18037" y="5394"/>
                  </a:cubicBezTo>
                  <a:cubicBezTo>
                    <a:pt x="18362" y="5096"/>
                    <a:pt x="18650" y="4763"/>
                    <a:pt x="18902" y="4420"/>
                  </a:cubicBezTo>
                  <a:cubicBezTo>
                    <a:pt x="18929" y="4384"/>
                    <a:pt x="18947" y="4339"/>
                    <a:pt x="18947" y="4303"/>
                  </a:cubicBezTo>
                  <a:cubicBezTo>
                    <a:pt x="18965" y="4159"/>
                    <a:pt x="18866" y="4042"/>
                    <a:pt x="18731" y="4023"/>
                  </a:cubicBezTo>
                  <a:lnTo>
                    <a:pt x="18722" y="4023"/>
                  </a:lnTo>
                  <a:cubicBezTo>
                    <a:pt x="18533" y="3996"/>
                    <a:pt x="18352" y="3924"/>
                    <a:pt x="18172" y="3825"/>
                  </a:cubicBezTo>
                  <a:cubicBezTo>
                    <a:pt x="18001" y="3726"/>
                    <a:pt x="17821" y="3600"/>
                    <a:pt x="17640" y="3456"/>
                  </a:cubicBezTo>
                  <a:cubicBezTo>
                    <a:pt x="17460" y="3320"/>
                    <a:pt x="17280" y="3176"/>
                    <a:pt x="17082" y="3032"/>
                  </a:cubicBezTo>
                  <a:cubicBezTo>
                    <a:pt x="16892" y="2897"/>
                    <a:pt x="16685" y="2762"/>
                    <a:pt x="16451" y="2662"/>
                  </a:cubicBezTo>
                  <a:lnTo>
                    <a:pt x="16415" y="2644"/>
                  </a:lnTo>
                  <a:lnTo>
                    <a:pt x="16360" y="2608"/>
                  </a:lnTo>
                  <a:lnTo>
                    <a:pt x="16261" y="2536"/>
                  </a:lnTo>
                  <a:lnTo>
                    <a:pt x="16036" y="2374"/>
                  </a:lnTo>
                  <a:lnTo>
                    <a:pt x="15603" y="2049"/>
                  </a:lnTo>
                  <a:lnTo>
                    <a:pt x="14738" y="1391"/>
                  </a:lnTo>
                  <a:lnTo>
                    <a:pt x="13025" y="48"/>
                  </a:lnTo>
                  <a:lnTo>
                    <a:pt x="13016" y="39"/>
                  </a:lnTo>
                  <a:cubicBezTo>
                    <a:pt x="12987" y="17"/>
                    <a:pt x="12945" y="1"/>
                    <a:pt x="129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74"/>
            <p:cNvSpPr/>
            <p:nvPr/>
          </p:nvSpPr>
          <p:spPr>
            <a:xfrm>
              <a:off x="1867600" y="3249925"/>
              <a:ext cx="1223225" cy="1178125"/>
            </a:xfrm>
            <a:custGeom>
              <a:avLst/>
              <a:gdLst/>
              <a:ahLst/>
              <a:cxnLst/>
              <a:rect l="l" t="t" r="r" b="b"/>
              <a:pathLst>
                <a:path w="48929" h="47125" extrusionOk="0">
                  <a:moveTo>
                    <a:pt x="2615" y="0"/>
                  </a:moveTo>
                  <a:cubicBezTo>
                    <a:pt x="1335" y="7617"/>
                    <a:pt x="541" y="15315"/>
                    <a:pt x="316" y="23049"/>
                  </a:cubicBezTo>
                  <a:cubicBezTo>
                    <a:pt x="82" y="30638"/>
                    <a:pt x="803" y="38291"/>
                    <a:pt x="100" y="45863"/>
                  </a:cubicBezTo>
                  <a:cubicBezTo>
                    <a:pt x="100" y="45944"/>
                    <a:pt x="55" y="45998"/>
                    <a:pt x="1" y="46025"/>
                  </a:cubicBezTo>
                  <a:cubicBezTo>
                    <a:pt x="5231" y="46886"/>
                    <a:pt x="10526" y="47124"/>
                    <a:pt x="15820" y="47124"/>
                  </a:cubicBezTo>
                  <a:cubicBezTo>
                    <a:pt x="17678" y="47124"/>
                    <a:pt x="19536" y="47095"/>
                    <a:pt x="21391" y="47053"/>
                  </a:cubicBezTo>
                  <a:cubicBezTo>
                    <a:pt x="22815" y="47017"/>
                    <a:pt x="24257" y="46963"/>
                    <a:pt x="25708" y="46863"/>
                  </a:cubicBezTo>
                  <a:cubicBezTo>
                    <a:pt x="31351" y="45601"/>
                    <a:pt x="37354" y="42402"/>
                    <a:pt x="38589" y="36633"/>
                  </a:cubicBezTo>
                  <a:cubicBezTo>
                    <a:pt x="38618" y="36502"/>
                    <a:pt x="38725" y="36441"/>
                    <a:pt x="38838" y="36441"/>
                  </a:cubicBezTo>
                  <a:cubicBezTo>
                    <a:pt x="38935" y="36441"/>
                    <a:pt x="39036" y="36486"/>
                    <a:pt x="39094" y="36570"/>
                  </a:cubicBezTo>
                  <a:cubicBezTo>
                    <a:pt x="40374" y="38517"/>
                    <a:pt x="42222" y="39634"/>
                    <a:pt x="44502" y="39941"/>
                  </a:cubicBezTo>
                  <a:cubicBezTo>
                    <a:pt x="47396" y="35452"/>
                    <a:pt x="47197" y="28520"/>
                    <a:pt x="47585" y="23599"/>
                  </a:cubicBezTo>
                  <a:cubicBezTo>
                    <a:pt x="48135" y="16631"/>
                    <a:pt x="48928" y="9645"/>
                    <a:pt x="48468" y="2668"/>
                  </a:cubicBezTo>
                  <a:cubicBezTo>
                    <a:pt x="33280" y="54"/>
                    <a:pt x="17929" y="1352"/>
                    <a:pt x="2642" y="9"/>
                  </a:cubicBezTo>
                  <a:cubicBezTo>
                    <a:pt x="2633" y="0"/>
                    <a:pt x="2624" y="0"/>
                    <a:pt x="26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74"/>
            <p:cNvSpPr/>
            <p:nvPr/>
          </p:nvSpPr>
          <p:spPr>
            <a:xfrm>
              <a:off x="1857000" y="3245400"/>
              <a:ext cx="1232000" cy="1186575"/>
            </a:xfrm>
            <a:custGeom>
              <a:avLst/>
              <a:gdLst/>
              <a:ahLst/>
              <a:cxnLst/>
              <a:rect l="l" t="t" r="r" b="b"/>
              <a:pathLst>
                <a:path w="49280" h="47463" extrusionOk="0">
                  <a:moveTo>
                    <a:pt x="3133" y="33"/>
                  </a:moveTo>
                  <a:lnTo>
                    <a:pt x="3147" y="37"/>
                  </a:lnTo>
                  <a:cubicBezTo>
                    <a:pt x="3142" y="37"/>
                    <a:pt x="3138" y="35"/>
                    <a:pt x="3133" y="33"/>
                  </a:cubicBezTo>
                  <a:close/>
                  <a:moveTo>
                    <a:pt x="3174" y="372"/>
                  </a:moveTo>
                  <a:cubicBezTo>
                    <a:pt x="10770" y="1029"/>
                    <a:pt x="18401" y="1047"/>
                    <a:pt x="26015" y="1227"/>
                  </a:cubicBezTo>
                  <a:cubicBezTo>
                    <a:pt x="29837" y="1317"/>
                    <a:pt x="33668" y="1443"/>
                    <a:pt x="37481" y="1714"/>
                  </a:cubicBezTo>
                  <a:lnTo>
                    <a:pt x="40338" y="1948"/>
                  </a:lnTo>
                  <a:lnTo>
                    <a:pt x="43187" y="2245"/>
                  </a:lnTo>
                  <a:lnTo>
                    <a:pt x="46026" y="2606"/>
                  </a:lnTo>
                  <a:cubicBezTo>
                    <a:pt x="46927" y="2750"/>
                    <a:pt x="47829" y="2867"/>
                    <a:pt x="48739" y="2985"/>
                  </a:cubicBezTo>
                  <a:cubicBezTo>
                    <a:pt x="48730" y="3354"/>
                    <a:pt x="48730" y="3697"/>
                    <a:pt x="48739" y="4048"/>
                  </a:cubicBezTo>
                  <a:lnTo>
                    <a:pt x="48766" y="5211"/>
                  </a:lnTo>
                  <a:cubicBezTo>
                    <a:pt x="48784" y="5995"/>
                    <a:pt x="48793" y="6779"/>
                    <a:pt x="48784" y="7564"/>
                  </a:cubicBezTo>
                  <a:cubicBezTo>
                    <a:pt x="48766" y="9132"/>
                    <a:pt x="48721" y="10700"/>
                    <a:pt x="48631" y="12269"/>
                  </a:cubicBezTo>
                  <a:cubicBezTo>
                    <a:pt x="48478" y="15415"/>
                    <a:pt x="48207" y="18542"/>
                    <a:pt x="47955" y="21688"/>
                  </a:cubicBezTo>
                  <a:cubicBezTo>
                    <a:pt x="47892" y="22473"/>
                    <a:pt x="47829" y="23257"/>
                    <a:pt x="47775" y="24041"/>
                  </a:cubicBezTo>
                  <a:cubicBezTo>
                    <a:pt x="47721" y="24834"/>
                    <a:pt x="47676" y="25618"/>
                    <a:pt x="47639" y="26403"/>
                  </a:cubicBezTo>
                  <a:cubicBezTo>
                    <a:pt x="47558" y="27980"/>
                    <a:pt x="47486" y="29548"/>
                    <a:pt x="47333" y="31108"/>
                  </a:cubicBezTo>
                  <a:cubicBezTo>
                    <a:pt x="47180" y="32667"/>
                    <a:pt x="46954" y="34218"/>
                    <a:pt x="46567" y="35732"/>
                  </a:cubicBezTo>
                  <a:cubicBezTo>
                    <a:pt x="46188" y="37213"/>
                    <a:pt x="45645" y="38651"/>
                    <a:pt x="44846" y="39944"/>
                  </a:cubicBezTo>
                  <a:lnTo>
                    <a:pt x="44846" y="39944"/>
                  </a:lnTo>
                  <a:cubicBezTo>
                    <a:pt x="43883" y="39803"/>
                    <a:pt x="42948" y="39509"/>
                    <a:pt x="42105" y="39022"/>
                  </a:cubicBezTo>
                  <a:cubicBezTo>
                    <a:pt x="41240" y="38526"/>
                    <a:pt x="40482" y="37832"/>
                    <a:pt x="39887" y="37021"/>
                  </a:cubicBezTo>
                  <a:lnTo>
                    <a:pt x="39671" y="36714"/>
                  </a:lnTo>
                  <a:lnTo>
                    <a:pt x="39644" y="36669"/>
                  </a:lnTo>
                  <a:cubicBezTo>
                    <a:pt x="39635" y="36660"/>
                    <a:pt x="39617" y="36633"/>
                    <a:pt x="39608" y="36615"/>
                  </a:cubicBezTo>
                  <a:cubicBezTo>
                    <a:pt x="39572" y="36579"/>
                    <a:pt x="39527" y="36552"/>
                    <a:pt x="39491" y="36525"/>
                  </a:cubicBezTo>
                  <a:cubicBezTo>
                    <a:pt x="39416" y="36488"/>
                    <a:pt x="39341" y="36469"/>
                    <a:pt x="39260" y="36469"/>
                  </a:cubicBezTo>
                  <a:cubicBezTo>
                    <a:pt x="39244" y="36469"/>
                    <a:pt x="39228" y="36470"/>
                    <a:pt x="39211" y="36471"/>
                  </a:cubicBezTo>
                  <a:cubicBezTo>
                    <a:pt x="39112" y="36480"/>
                    <a:pt x="39013" y="36534"/>
                    <a:pt x="38941" y="36615"/>
                  </a:cubicBezTo>
                  <a:cubicBezTo>
                    <a:pt x="38905" y="36660"/>
                    <a:pt x="38887" y="36705"/>
                    <a:pt x="38869" y="36760"/>
                  </a:cubicBezTo>
                  <a:cubicBezTo>
                    <a:pt x="38860" y="36787"/>
                    <a:pt x="38860" y="36796"/>
                    <a:pt x="38860" y="36814"/>
                  </a:cubicBezTo>
                  <a:lnTo>
                    <a:pt x="38842" y="36859"/>
                  </a:lnTo>
                  <a:lnTo>
                    <a:pt x="38761" y="37228"/>
                  </a:lnTo>
                  <a:cubicBezTo>
                    <a:pt x="38626" y="37715"/>
                    <a:pt x="38463" y="38193"/>
                    <a:pt x="38256" y="38652"/>
                  </a:cubicBezTo>
                  <a:cubicBezTo>
                    <a:pt x="38058" y="39112"/>
                    <a:pt x="37823" y="39563"/>
                    <a:pt x="37544" y="39987"/>
                  </a:cubicBezTo>
                  <a:cubicBezTo>
                    <a:pt x="37273" y="40410"/>
                    <a:pt x="36976" y="40825"/>
                    <a:pt x="36652" y="41203"/>
                  </a:cubicBezTo>
                  <a:cubicBezTo>
                    <a:pt x="35344" y="42754"/>
                    <a:pt x="33650" y="43953"/>
                    <a:pt x="31838" y="44872"/>
                  </a:cubicBezTo>
                  <a:cubicBezTo>
                    <a:pt x="30026" y="45782"/>
                    <a:pt x="28079" y="46449"/>
                    <a:pt x="26096" y="46891"/>
                  </a:cubicBezTo>
                  <a:lnTo>
                    <a:pt x="26123" y="46891"/>
                  </a:lnTo>
                  <a:cubicBezTo>
                    <a:pt x="23978" y="46972"/>
                    <a:pt x="21842" y="47098"/>
                    <a:pt x="19687" y="47117"/>
                  </a:cubicBezTo>
                  <a:cubicBezTo>
                    <a:pt x="18556" y="47136"/>
                    <a:pt x="17424" y="47147"/>
                    <a:pt x="16292" y="47147"/>
                  </a:cubicBezTo>
                  <a:cubicBezTo>
                    <a:pt x="15279" y="47147"/>
                    <a:pt x="14265" y="47138"/>
                    <a:pt x="13251" y="47117"/>
                  </a:cubicBezTo>
                  <a:cubicBezTo>
                    <a:pt x="11106" y="47071"/>
                    <a:pt x="8970" y="46981"/>
                    <a:pt x="6833" y="46810"/>
                  </a:cubicBezTo>
                  <a:cubicBezTo>
                    <a:pt x="4777" y="46645"/>
                    <a:pt x="2720" y="46413"/>
                    <a:pt x="687" y="46091"/>
                  </a:cubicBezTo>
                  <a:lnTo>
                    <a:pt x="687" y="46091"/>
                  </a:lnTo>
                  <a:cubicBezTo>
                    <a:pt x="694" y="46042"/>
                    <a:pt x="686" y="46024"/>
                    <a:pt x="695" y="45990"/>
                  </a:cubicBezTo>
                  <a:lnTo>
                    <a:pt x="704" y="45900"/>
                  </a:lnTo>
                  <a:lnTo>
                    <a:pt x="731" y="45539"/>
                  </a:lnTo>
                  <a:lnTo>
                    <a:pt x="785" y="44818"/>
                  </a:lnTo>
                  <a:cubicBezTo>
                    <a:pt x="830" y="44340"/>
                    <a:pt x="848" y="43853"/>
                    <a:pt x="884" y="43376"/>
                  </a:cubicBezTo>
                  <a:cubicBezTo>
                    <a:pt x="902" y="42898"/>
                    <a:pt x="920" y="42411"/>
                    <a:pt x="947" y="41934"/>
                  </a:cubicBezTo>
                  <a:lnTo>
                    <a:pt x="983" y="40482"/>
                  </a:lnTo>
                  <a:cubicBezTo>
                    <a:pt x="1020" y="38553"/>
                    <a:pt x="1001" y="36624"/>
                    <a:pt x="974" y="34704"/>
                  </a:cubicBezTo>
                  <a:cubicBezTo>
                    <a:pt x="911" y="30846"/>
                    <a:pt x="785" y="26998"/>
                    <a:pt x="902" y="23158"/>
                  </a:cubicBezTo>
                  <a:cubicBezTo>
                    <a:pt x="1135" y="15524"/>
                    <a:pt x="1919" y="7908"/>
                    <a:pt x="3174" y="372"/>
                  </a:cubicBezTo>
                  <a:close/>
                  <a:moveTo>
                    <a:pt x="2894" y="1"/>
                  </a:moveTo>
                  <a:lnTo>
                    <a:pt x="2867" y="145"/>
                  </a:lnTo>
                  <a:cubicBezTo>
                    <a:pt x="1587" y="7753"/>
                    <a:pt x="803" y="15442"/>
                    <a:pt x="569" y="23149"/>
                  </a:cubicBezTo>
                  <a:cubicBezTo>
                    <a:pt x="452" y="27007"/>
                    <a:pt x="578" y="30855"/>
                    <a:pt x="641" y="34704"/>
                  </a:cubicBezTo>
                  <a:cubicBezTo>
                    <a:pt x="677" y="36633"/>
                    <a:pt x="695" y="38553"/>
                    <a:pt x="659" y="40473"/>
                  </a:cubicBezTo>
                  <a:lnTo>
                    <a:pt x="614" y="41916"/>
                  </a:lnTo>
                  <a:cubicBezTo>
                    <a:pt x="596" y="42402"/>
                    <a:pt x="578" y="42880"/>
                    <a:pt x="551" y="43358"/>
                  </a:cubicBezTo>
                  <a:cubicBezTo>
                    <a:pt x="524" y="43835"/>
                    <a:pt x="506" y="44313"/>
                    <a:pt x="461" y="44800"/>
                  </a:cubicBezTo>
                  <a:lnTo>
                    <a:pt x="407" y="45512"/>
                  </a:lnTo>
                  <a:lnTo>
                    <a:pt x="380" y="45873"/>
                  </a:lnTo>
                  <a:lnTo>
                    <a:pt x="361" y="46035"/>
                  </a:lnTo>
                  <a:cubicBezTo>
                    <a:pt x="361" y="46053"/>
                    <a:pt x="361" y="46062"/>
                    <a:pt x="334" y="46071"/>
                  </a:cubicBezTo>
                  <a:lnTo>
                    <a:pt x="1" y="46305"/>
                  </a:lnTo>
                  <a:lnTo>
                    <a:pt x="398" y="46368"/>
                  </a:lnTo>
                  <a:cubicBezTo>
                    <a:pt x="2525" y="46711"/>
                    <a:pt x="4661" y="46963"/>
                    <a:pt x="6806" y="47135"/>
                  </a:cubicBezTo>
                  <a:cubicBezTo>
                    <a:pt x="8952" y="47306"/>
                    <a:pt x="11097" y="47387"/>
                    <a:pt x="13251" y="47432"/>
                  </a:cubicBezTo>
                  <a:cubicBezTo>
                    <a:pt x="14265" y="47453"/>
                    <a:pt x="15281" y="47463"/>
                    <a:pt x="16296" y="47463"/>
                  </a:cubicBezTo>
                  <a:cubicBezTo>
                    <a:pt x="17430" y="47463"/>
                    <a:pt x="18565" y="47451"/>
                    <a:pt x="19696" y="47432"/>
                  </a:cubicBezTo>
                  <a:cubicBezTo>
                    <a:pt x="21842" y="47414"/>
                    <a:pt x="23996" y="47288"/>
                    <a:pt x="26141" y="47207"/>
                  </a:cubicBezTo>
                  <a:lnTo>
                    <a:pt x="26150" y="47207"/>
                  </a:lnTo>
                  <a:lnTo>
                    <a:pt x="26168" y="47198"/>
                  </a:lnTo>
                  <a:cubicBezTo>
                    <a:pt x="28178" y="46747"/>
                    <a:pt x="30143" y="46080"/>
                    <a:pt x="31982" y="45151"/>
                  </a:cubicBezTo>
                  <a:cubicBezTo>
                    <a:pt x="33821" y="44214"/>
                    <a:pt x="35543" y="42997"/>
                    <a:pt x="36886" y="41411"/>
                  </a:cubicBezTo>
                  <a:cubicBezTo>
                    <a:pt x="37228" y="41014"/>
                    <a:pt x="37535" y="40590"/>
                    <a:pt x="37805" y="40149"/>
                  </a:cubicBezTo>
                  <a:cubicBezTo>
                    <a:pt x="38094" y="39716"/>
                    <a:pt x="38328" y="39247"/>
                    <a:pt x="38544" y="38779"/>
                  </a:cubicBezTo>
                  <a:cubicBezTo>
                    <a:pt x="38761" y="38301"/>
                    <a:pt x="38914" y="37805"/>
                    <a:pt x="39058" y="37300"/>
                  </a:cubicBezTo>
                  <a:lnTo>
                    <a:pt x="39148" y="36922"/>
                  </a:lnTo>
                  <a:lnTo>
                    <a:pt x="39157" y="36877"/>
                  </a:lnTo>
                  <a:cubicBezTo>
                    <a:pt x="39166" y="36868"/>
                    <a:pt x="39166" y="36841"/>
                    <a:pt x="39166" y="36841"/>
                  </a:cubicBezTo>
                  <a:cubicBezTo>
                    <a:pt x="39175" y="36832"/>
                    <a:pt x="39175" y="36814"/>
                    <a:pt x="39184" y="36814"/>
                  </a:cubicBezTo>
                  <a:cubicBezTo>
                    <a:pt x="39193" y="36796"/>
                    <a:pt x="39220" y="36787"/>
                    <a:pt x="39248" y="36778"/>
                  </a:cubicBezTo>
                  <a:cubicBezTo>
                    <a:pt x="39275" y="36778"/>
                    <a:pt x="39311" y="36787"/>
                    <a:pt x="39338" y="36796"/>
                  </a:cubicBezTo>
                  <a:cubicBezTo>
                    <a:pt x="39356" y="36805"/>
                    <a:pt x="39365" y="36814"/>
                    <a:pt x="39374" y="36823"/>
                  </a:cubicBezTo>
                  <a:lnTo>
                    <a:pt x="39392" y="36841"/>
                  </a:lnTo>
                  <a:lnTo>
                    <a:pt x="39419" y="36886"/>
                  </a:lnTo>
                  <a:lnTo>
                    <a:pt x="39644" y="37201"/>
                  </a:lnTo>
                  <a:cubicBezTo>
                    <a:pt x="40266" y="38040"/>
                    <a:pt x="41041" y="38770"/>
                    <a:pt x="41952" y="39292"/>
                  </a:cubicBezTo>
                  <a:cubicBezTo>
                    <a:pt x="42862" y="39824"/>
                    <a:pt x="43872" y="40140"/>
                    <a:pt x="44908" y="40284"/>
                  </a:cubicBezTo>
                  <a:lnTo>
                    <a:pt x="45007" y="40293"/>
                  </a:lnTo>
                  <a:lnTo>
                    <a:pt x="45061" y="40212"/>
                  </a:lnTo>
                  <a:cubicBezTo>
                    <a:pt x="45927" y="38860"/>
                    <a:pt x="46495" y="37354"/>
                    <a:pt x="46900" y="35822"/>
                  </a:cubicBezTo>
                  <a:cubicBezTo>
                    <a:pt x="47297" y="34281"/>
                    <a:pt x="47540" y="32712"/>
                    <a:pt x="47712" y="31144"/>
                  </a:cubicBezTo>
                  <a:cubicBezTo>
                    <a:pt x="47874" y="29575"/>
                    <a:pt x="47964" y="27998"/>
                    <a:pt x="48054" y="26430"/>
                  </a:cubicBezTo>
                  <a:cubicBezTo>
                    <a:pt x="48099" y="25636"/>
                    <a:pt x="48144" y="24852"/>
                    <a:pt x="48207" y="24077"/>
                  </a:cubicBezTo>
                  <a:cubicBezTo>
                    <a:pt x="48261" y="23293"/>
                    <a:pt x="48334" y="22509"/>
                    <a:pt x="48406" y="21724"/>
                  </a:cubicBezTo>
                  <a:cubicBezTo>
                    <a:pt x="48667" y="18588"/>
                    <a:pt x="48965" y="15451"/>
                    <a:pt x="49145" y="12296"/>
                  </a:cubicBezTo>
                  <a:cubicBezTo>
                    <a:pt x="49217" y="10727"/>
                    <a:pt x="49280" y="9141"/>
                    <a:pt x="49280" y="7564"/>
                  </a:cubicBezTo>
                  <a:cubicBezTo>
                    <a:pt x="49280" y="6779"/>
                    <a:pt x="49262" y="5986"/>
                    <a:pt x="49235" y="5193"/>
                  </a:cubicBezTo>
                  <a:lnTo>
                    <a:pt x="49208" y="4607"/>
                  </a:lnTo>
                  <a:lnTo>
                    <a:pt x="49199" y="4310"/>
                  </a:lnTo>
                  <a:lnTo>
                    <a:pt x="49190" y="4165"/>
                  </a:lnTo>
                  <a:lnTo>
                    <a:pt x="49181" y="4003"/>
                  </a:lnTo>
                  <a:cubicBezTo>
                    <a:pt x="49154" y="3561"/>
                    <a:pt x="49109" y="3120"/>
                    <a:pt x="49055" y="2705"/>
                  </a:cubicBezTo>
                  <a:cubicBezTo>
                    <a:pt x="48081" y="2525"/>
                    <a:pt x="47081" y="2345"/>
                    <a:pt x="46089" y="2200"/>
                  </a:cubicBezTo>
                  <a:lnTo>
                    <a:pt x="43232" y="1840"/>
                  </a:lnTo>
                  <a:lnTo>
                    <a:pt x="40374" y="1551"/>
                  </a:lnTo>
                  <a:lnTo>
                    <a:pt x="37508" y="1317"/>
                  </a:lnTo>
                  <a:cubicBezTo>
                    <a:pt x="33686" y="1056"/>
                    <a:pt x="29855" y="938"/>
                    <a:pt x="26024" y="857"/>
                  </a:cubicBezTo>
                  <a:cubicBezTo>
                    <a:pt x="22193" y="776"/>
                    <a:pt x="18362" y="731"/>
                    <a:pt x="14540" y="632"/>
                  </a:cubicBezTo>
                  <a:cubicBezTo>
                    <a:pt x="10726" y="524"/>
                    <a:pt x="6903" y="353"/>
                    <a:pt x="3107" y="21"/>
                  </a:cubicBezTo>
                  <a:lnTo>
                    <a:pt x="3107" y="21"/>
                  </a:lnTo>
                  <a:cubicBezTo>
                    <a:pt x="3091" y="15"/>
                    <a:pt x="3070" y="10"/>
                    <a:pt x="3039" y="10"/>
                  </a:cubicBezTo>
                  <a:lnTo>
                    <a:pt x="289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74"/>
            <p:cNvSpPr/>
            <p:nvPr/>
          </p:nvSpPr>
          <p:spPr>
            <a:xfrm>
              <a:off x="2004625" y="3411050"/>
              <a:ext cx="976675" cy="36075"/>
            </a:xfrm>
            <a:custGeom>
              <a:avLst/>
              <a:gdLst/>
              <a:ahLst/>
              <a:cxnLst/>
              <a:rect l="l" t="t" r="r" b="b"/>
              <a:pathLst>
                <a:path w="39067" h="1443" extrusionOk="0">
                  <a:moveTo>
                    <a:pt x="180" y="0"/>
                  </a:moveTo>
                  <a:cubicBezTo>
                    <a:pt x="0" y="0"/>
                    <a:pt x="9" y="262"/>
                    <a:pt x="180" y="271"/>
                  </a:cubicBezTo>
                  <a:cubicBezTo>
                    <a:pt x="13025" y="748"/>
                    <a:pt x="25897" y="1253"/>
                    <a:pt x="38751" y="1442"/>
                  </a:cubicBezTo>
                  <a:cubicBezTo>
                    <a:pt x="39066" y="1442"/>
                    <a:pt x="39066" y="965"/>
                    <a:pt x="38751" y="947"/>
                  </a:cubicBezTo>
                  <a:cubicBezTo>
                    <a:pt x="25906" y="424"/>
                    <a:pt x="13025" y="234"/>
                    <a:pt x="180" y="0"/>
                  </a:cubicBezTo>
                  <a:close/>
                </a:path>
              </a:pathLst>
            </a:custGeom>
            <a:solidFill>
              <a:srgbClr val="A67A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74"/>
            <p:cNvSpPr/>
            <p:nvPr/>
          </p:nvSpPr>
          <p:spPr>
            <a:xfrm>
              <a:off x="2004625" y="3411050"/>
              <a:ext cx="976675" cy="36075"/>
            </a:xfrm>
            <a:custGeom>
              <a:avLst/>
              <a:gdLst/>
              <a:ahLst/>
              <a:cxnLst/>
              <a:rect l="l" t="t" r="r" b="b"/>
              <a:pathLst>
                <a:path w="39067" h="1443" extrusionOk="0">
                  <a:moveTo>
                    <a:pt x="180" y="0"/>
                  </a:moveTo>
                  <a:cubicBezTo>
                    <a:pt x="0" y="0"/>
                    <a:pt x="9" y="262"/>
                    <a:pt x="180" y="271"/>
                  </a:cubicBezTo>
                  <a:cubicBezTo>
                    <a:pt x="13025" y="748"/>
                    <a:pt x="25897" y="1253"/>
                    <a:pt x="38751" y="1442"/>
                  </a:cubicBezTo>
                  <a:cubicBezTo>
                    <a:pt x="39066" y="1442"/>
                    <a:pt x="39066" y="965"/>
                    <a:pt x="38751" y="947"/>
                  </a:cubicBezTo>
                  <a:cubicBezTo>
                    <a:pt x="25906" y="424"/>
                    <a:pt x="13025" y="234"/>
                    <a:pt x="180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94" name="Google Shape;2294;p74"/>
          <p:cNvGrpSpPr/>
          <p:nvPr/>
        </p:nvGrpSpPr>
        <p:grpSpPr>
          <a:xfrm rot="2556023">
            <a:off x="6650501" y="2602053"/>
            <a:ext cx="1144723" cy="1961055"/>
            <a:chOff x="2946668" y="3613769"/>
            <a:chExt cx="640047" cy="1096481"/>
          </a:xfrm>
        </p:grpSpPr>
        <p:sp>
          <p:nvSpPr>
            <p:cNvPr id="2295" name="Google Shape;2295;p74"/>
            <p:cNvSpPr/>
            <p:nvPr/>
          </p:nvSpPr>
          <p:spPr>
            <a:xfrm rot="1150281">
              <a:off x="3079389" y="3651109"/>
              <a:ext cx="374604" cy="871569"/>
            </a:xfrm>
            <a:custGeom>
              <a:avLst/>
              <a:gdLst/>
              <a:ahLst/>
              <a:cxnLst/>
              <a:rect l="l" t="t" r="r" b="b"/>
              <a:pathLst>
                <a:path w="11600" h="26989" extrusionOk="0">
                  <a:moveTo>
                    <a:pt x="7894" y="394"/>
                  </a:moveTo>
                  <a:cubicBezTo>
                    <a:pt x="7952" y="394"/>
                    <a:pt x="8012" y="398"/>
                    <a:pt x="8072" y="405"/>
                  </a:cubicBezTo>
                  <a:cubicBezTo>
                    <a:pt x="8887" y="468"/>
                    <a:pt x="9608" y="875"/>
                    <a:pt x="10423" y="985"/>
                  </a:cubicBezTo>
                  <a:lnTo>
                    <a:pt x="10439" y="985"/>
                  </a:lnTo>
                  <a:cubicBezTo>
                    <a:pt x="10894" y="1189"/>
                    <a:pt x="11333" y="1518"/>
                    <a:pt x="11254" y="2333"/>
                  </a:cubicBezTo>
                  <a:cubicBezTo>
                    <a:pt x="11160" y="3164"/>
                    <a:pt x="10627" y="4214"/>
                    <a:pt x="10267" y="5044"/>
                  </a:cubicBezTo>
                  <a:cubicBezTo>
                    <a:pt x="10016" y="4684"/>
                    <a:pt x="9655" y="4386"/>
                    <a:pt x="9436" y="4276"/>
                  </a:cubicBezTo>
                  <a:cubicBezTo>
                    <a:pt x="8558" y="3822"/>
                    <a:pt x="7571" y="3571"/>
                    <a:pt x="6630" y="3273"/>
                  </a:cubicBezTo>
                  <a:cubicBezTo>
                    <a:pt x="6416" y="3209"/>
                    <a:pt x="6231" y="3159"/>
                    <a:pt x="6041" y="3159"/>
                  </a:cubicBezTo>
                  <a:cubicBezTo>
                    <a:pt x="5952" y="3159"/>
                    <a:pt x="5863" y="3170"/>
                    <a:pt x="5768" y="3195"/>
                  </a:cubicBezTo>
                  <a:cubicBezTo>
                    <a:pt x="6003" y="2693"/>
                    <a:pt x="6176" y="2176"/>
                    <a:pt x="6395" y="1674"/>
                  </a:cubicBezTo>
                  <a:cubicBezTo>
                    <a:pt x="6781" y="774"/>
                    <a:pt x="7285" y="394"/>
                    <a:pt x="7894" y="394"/>
                  </a:cubicBezTo>
                  <a:close/>
                  <a:moveTo>
                    <a:pt x="5959" y="3426"/>
                  </a:moveTo>
                  <a:cubicBezTo>
                    <a:pt x="6707" y="3426"/>
                    <a:pt x="7540" y="3948"/>
                    <a:pt x="8057" y="4135"/>
                  </a:cubicBezTo>
                  <a:cubicBezTo>
                    <a:pt x="8370" y="4245"/>
                    <a:pt x="11050" y="5154"/>
                    <a:pt x="10016" y="6345"/>
                  </a:cubicBezTo>
                  <a:cubicBezTo>
                    <a:pt x="9702" y="5703"/>
                    <a:pt x="8715" y="5436"/>
                    <a:pt x="8260" y="5264"/>
                  </a:cubicBezTo>
                  <a:cubicBezTo>
                    <a:pt x="7864" y="5132"/>
                    <a:pt x="6564" y="4520"/>
                    <a:pt x="5630" y="4520"/>
                  </a:cubicBezTo>
                  <a:cubicBezTo>
                    <a:pt x="5457" y="4520"/>
                    <a:pt x="5297" y="4541"/>
                    <a:pt x="5157" y="4590"/>
                  </a:cubicBezTo>
                  <a:cubicBezTo>
                    <a:pt x="5063" y="4590"/>
                    <a:pt x="4969" y="4637"/>
                    <a:pt x="4875" y="4684"/>
                  </a:cubicBezTo>
                  <a:cubicBezTo>
                    <a:pt x="4796" y="4480"/>
                    <a:pt x="4796" y="4198"/>
                    <a:pt x="4937" y="3932"/>
                  </a:cubicBezTo>
                  <a:cubicBezTo>
                    <a:pt x="5016" y="3791"/>
                    <a:pt x="5110" y="3696"/>
                    <a:pt x="5204" y="3634"/>
                  </a:cubicBezTo>
                  <a:cubicBezTo>
                    <a:pt x="5213" y="3643"/>
                    <a:pt x="5222" y="3652"/>
                    <a:pt x="5231" y="3652"/>
                  </a:cubicBezTo>
                  <a:cubicBezTo>
                    <a:pt x="5238" y="3652"/>
                    <a:pt x="5244" y="3647"/>
                    <a:pt x="5251" y="3634"/>
                  </a:cubicBezTo>
                  <a:cubicBezTo>
                    <a:pt x="5467" y="3484"/>
                    <a:pt x="5708" y="3426"/>
                    <a:pt x="5959" y="3426"/>
                  </a:cubicBezTo>
                  <a:close/>
                  <a:moveTo>
                    <a:pt x="5331" y="4825"/>
                  </a:moveTo>
                  <a:cubicBezTo>
                    <a:pt x="6116" y="4825"/>
                    <a:pt x="7484" y="5382"/>
                    <a:pt x="7727" y="5468"/>
                  </a:cubicBezTo>
                  <a:cubicBezTo>
                    <a:pt x="8088" y="5577"/>
                    <a:pt x="10361" y="6095"/>
                    <a:pt x="9671" y="7443"/>
                  </a:cubicBezTo>
                  <a:cubicBezTo>
                    <a:pt x="9138" y="6628"/>
                    <a:pt x="7837" y="6361"/>
                    <a:pt x="7148" y="6173"/>
                  </a:cubicBezTo>
                  <a:cubicBezTo>
                    <a:pt x="6773" y="6066"/>
                    <a:pt x="6128" y="5813"/>
                    <a:pt x="5486" y="5813"/>
                  </a:cubicBezTo>
                  <a:cubicBezTo>
                    <a:pt x="5189" y="5813"/>
                    <a:pt x="4892" y="5867"/>
                    <a:pt x="4624" y="6016"/>
                  </a:cubicBezTo>
                  <a:cubicBezTo>
                    <a:pt x="4624" y="5828"/>
                    <a:pt x="4624" y="5656"/>
                    <a:pt x="4718" y="5483"/>
                  </a:cubicBezTo>
                  <a:cubicBezTo>
                    <a:pt x="4796" y="5295"/>
                    <a:pt x="4922" y="5186"/>
                    <a:pt x="5063" y="5076"/>
                  </a:cubicBezTo>
                  <a:cubicBezTo>
                    <a:pt x="5076" y="5063"/>
                    <a:pt x="5078" y="5040"/>
                    <a:pt x="5070" y="5040"/>
                  </a:cubicBezTo>
                  <a:cubicBezTo>
                    <a:pt x="5068" y="5040"/>
                    <a:pt x="5066" y="5041"/>
                    <a:pt x="5063" y="5044"/>
                  </a:cubicBezTo>
                  <a:cubicBezTo>
                    <a:pt x="4718" y="5107"/>
                    <a:pt x="4405" y="5671"/>
                    <a:pt x="4577" y="6032"/>
                  </a:cubicBezTo>
                  <a:cubicBezTo>
                    <a:pt x="4452" y="6110"/>
                    <a:pt x="4342" y="6204"/>
                    <a:pt x="4232" y="6314"/>
                  </a:cubicBezTo>
                  <a:cubicBezTo>
                    <a:pt x="4279" y="5640"/>
                    <a:pt x="4655" y="5154"/>
                    <a:pt x="5126" y="4841"/>
                  </a:cubicBezTo>
                  <a:cubicBezTo>
                    <a:pt x="5188" y="4830"/>
                    <a:pt x="5257" y="4825"/>
                    <a:pt x="5331" y="4825"/>
                  </a:cubicBezTo>
                  <a:close/>
                  <a:moveTo>
                    <a:pt x="4373" y="7160"/>
                  </a:moveTo>
                  <a:cubicBezTo>
                    <a:pt x="4373" y="7223"/>
                    <a:pt x="4373" y="7270"/>
                    <a:pt x="4405" y="7302"/>
                  </a:cubicBezTo>
                  <a:cubicBezTo>
                    <a:pt x="4326" y="7474"/>
                    <a:pt x="4263" y="7646"/>
                    <a:pt x="4201" y="7819"/>
                  </a:cubicBezTo>
                  <a:cubicBezTo>
                    <a:pt x="4201" y="7772"/>
                    <a:pt x="4201" y="7740"/>
                    <a:pt x="4185" y="7709"/>
                  </a:cubicBezTo>
                  <a:cubicBezTo>
                    <a:pt x="4248" y="7505"/>
                    <a:pt x="4310" y="7333"/>
                    <a:pt x="4373" y="7160"/>
                  </a:cubicBezTo>
                  <a:close/>
                  <a:moveTo>
                    <a:pt x="5232" y="6227"/>
                  </a:moveTo>
                  <a:cubicBezTo>
                    <a:pt x="5264" y="6227"/>
                    <a:pt x="5297" y="6230"/>
                    <a:pt x="5329" y="6236"/>
                  </a:cubicBezTo>
                  <a:cubicBezTo>
                    <a:pt x="5517" y="6236"/>
                    <a:pt x="5690" y="6251"/>
                    <a:pt x="5862" y="6283"/>
                  </a:cubicBezTo>
                  <a:cubicBezTo>
                    <a:pt x="6395" y="6361"/>
                    <a:pt x="6897" y="6471"/>
                    <a:pt x="7383" y="6643"/>
                  </a:cubicBezTo>
                  <a:cubicBezTo>
                    <a:pt x="7759" y="6769"/>
                    <a:pt x="8119" y="6925"/>
                    <a:pt x="8480" y="7113"/>
                  </a:cubicBezTo>
                  <a:cubicBezTo>
                    <a:pt x="8762" y="7270"/>
                    <a:pt x="10361" y="8195"/>
                    <a:pt x="9170" y="9277"/>
                  </a:cubicBezTo>
                  <a:cubicBezTo>
                    <a:pt x="9217" y="9151"/>
                    <a:pt x="9248" y="9026"/>
                    <a:pt x="9295" y="8900"/>
                  </a:cubicBezTo>
                  <a:cubicBezTo>
                    <a:pt x="9326" y="8806"/>
                    <a:pt x="9295" y="8775"/>
                    <a:pt x="9248" y="8775"/>
                  </a:cubicBezTo>
                  <a:lnTo>
                    <a:pt x="9217" y="8681"/>
                  </a:lnTo>
                  <a:cubicBezTo>
                    <a:pt x="9232" y="8634"/>
                    <a:pt x="9232" y="8603"/>
                    <a:pt x="9201" y="8571"/>
                  </a:cubicBezTo>
                  <a:cubicBezTo>
                    <a:pt x="7978" y="7443"/>
                    <a:pt x="6160" y="7113"/>
                    <a:pt x="4530" y="6988"/>
                  </a:cubicBezTo>
                  <a:cubicBezTo>
                    <a:pt x="4522" y="6985"/>
                    <a:pt x="4514" y="6984"/>
                    <a:pt x="4506" y="6984"/>
                  </a:cubicBezTo>
                  <a:cubicBezTo>
                    <a:pt x="4472" y="6984"/>
                    <a:pt x="4446" y="7012"/>
                    <a:pt x="4420" y="7051"/>
                  </a:cubicBezTo>
                  <a:cubicBezTo>
                    <a:pt x="4661" y="6498"/>
                    <a:pt x="4928" y="6227"/>
                    <a:pt x="5232" y="6227"/>
                  </a:cubicBezTo>
                  <a:close/>
                  <a:moveTo>
                    <a:pt x="6270" y="7740"/>
                  </a:moveTo>
                  <a:cubicBezTo>
                    <a:pt x="6771" y="7913"/>
                    <a:pt x="7257" y="8101"/>
                    <a:pt x="7759" y="8289"/>
                  </a:cubicBezTo>
                  <a:cubicBezTo>
                    <a:pt x="7759" y="8352"/>
                    <a:pt x="7759" y="8414"/>
                    <a:pt x="7759" y="8461"/>
                  </a:cubicBezTo>
                  <a:cubicBezTo>
                    <a:pt x="6176" y="12082"/>
                    <a:pt x="4812" y="16001"/>
                    <a:pt x="3715" y="19763"/>
                  </a:cubicBezTo>
                  <a:cubicBezTo>
                    <a:pt x="3684" y="19308"/>
                    <a:pt x="3495" y="18963"/>
                    <a:pt x="3182" y="18838"/>
                  </a:cubicBezTo>
                  <a:cubicBezTo>
                    <a:pt x="3121" y="18819"/>
                    <a:pt x="3058" y="18809"/>
                    <a:pt x="2994" y="18809"/>
                  </a:cubicBezTo>
                  <a:cubicBezTo>
                    <a:pt x="2639" y="18809"/>
                    <a:pt x="2233" y="19088"/>
                    <a:pt x="1928" y="19512"/>
                  </a:cubicBezTo>
                  <a:cubicBezTo>
                    <a:pt x="2618" y="17662"/>
                    <a:pt x="3260" y="15797"/>
                    <a:pt x="3903" y="13932"/>
                  </a:cubicBezTo>
                  <a:cubicBezTo>
                    <a:pt x="4248" y="12960"/>
                    <a:pt x="4593" y="11973"/>
                    <a:pt x="4937" y="11001"/>
                  </a:cubicBezTo>
                  <a:cubicBezTo>
                    <a:pt x="5094" y="10562"/>
                    <a:pt x="5235" y="10123"/>
                    <a:pt x="5392" y="9684"/>
                  </a:cubicBezTo>
                  <a:cubicBezTo>
                    <a:pt x="5423" y="9621"/>
                    <a:pt x="5800" y="8430"/>
                    <a:pt x="5956" y="7866"/>
                  </a:cubicBezTo>
                  <a:cubicBezTo>
                    <a:pt x="6066" y="7819"/>
                    <a:pt x="6160" y="7772"/>
                    <a:pt x="6270" y="7740"/>
                  </a:cubicBezTo>
                  <a:close/>
                  <a:moveTo>
                    <a:pt x="8010" y="8399"/>
                  </a:moveTo>
                  <a:cubicBezTo>
                    <a:pt x="8213" y="8477"/>
                    <a:pt x="8433" y="8571"/>
                    <a:pt x="8637" y="8650"/>
                  </a:cubicBezTo>
                  <a:cubicBezTo>
                    <a:pt x="8762" y="8728"/>
                    <a:pt x="8856" y="8853"/>
                    <a:pt x="8919" y="9010"/>
                  </a:cubicBezTo>
                  <a:cubicBezTo>
                    <a:pt x="8934" y="9073"/>
                    <a:pt x="8950" y="9135"/>
                    <a:pt x="8966" y="9198"/>
                  </a:cubicBezTo>
                  <a:cubicBezTo>
                    <a:pt x="8981" y="9230"/>
                    <a:pt x="8981" y="9245"/>
                    <a:pt x="8997" y="9245"/>
                  </a:cubicBezTo>
                  <a:cubicBezTo>
                    <a:pt x="8401" y="10860"/>
                    <a:pt x="7790" y="12490"/>
                    <a:pt x="7195" y="14120"/>
                  </a:cubicBezTo>
                  <a:cubicBezTo>
                    <a:pt x="7492" y="13242"/>
                    <a:pt x="7759" y="12364"/>
                    <a:pt x="8057" y="11502"/>
                  </a:cubicBezTo>
                  <a:cubicBezTo>
                    <a:pt x="8307" y="10687"/>
                    <a:pt x="8715" y="9825"/>
                    <a:pt x="8574" y="8979"/>
                  </a:cubicBezTo>
                  <a:cubicBezTo>
                    <a:pt x="8574" y="8972"/>
                    <a:pt x="8569" y="8968"/>
                    <a:pt x="8562" y="8968"/>
                  </a:cubicBezTo>
                  <a:cubicBezTo>
                    <a:pt x="8553" y="8968"/>
                    <a:pt x="8543" y="8976"/>
                    <a:pt x="8543" y="8994"/>
                  </a:cubicBezTo>
                  <a:cubicBezTo>
                    <a:pt x="8574" y="9982"/>
                    <a:pt x="8213" y="10922"/>
                    <a:pt x="7900" y="11863"/>
                  </a:cubicBezTo>
                  <a:cubicBezTo>
                    <a:pt x="7586" y="12819"/>
                    <a:pt x="7257" y="13791"/>
                    <a:pt x="6944" y="14747"/>
                  </a:cubicBezTo>
                  <a:cubicBezTo>
                    <a:pt x="6850" y="15013"/>
                    <a:pt x="6771" y="15280"/>
                    <a:pt x="6677" y="15546"/>
                  </a:cubicBezTo>
                  <a:cubicBezTo>
                    <a:pt x="6113" y="17161"/>
                    <a:pt x="5549" y="18759"/>
                    <a:pt x="5016" y="20374"/>
                  </a:cubicBezTo>
                  <a:cubicBezTo>
                    <a:pt x="4922" y="20050"/>
                    <a:pt x="4699" y="19875"/>
                    <a:pt x="4429" y="19875"/>
                  </a:cubicBezTo>
                  <a:cubicBezTo>
                    <a:pt x="4203" y="19875"/>
                    <a:pt x="3943" y="19999"/>
                    <a:pt x="3699" y="20264"/>
                  </a:cubicBezTo>
                  <a:cubicBezTo>
                    <a:pt x="5110" y="16314"/>
                    <a:pt x="6568" y="12380"/>
                    <a:pt x="8010" y="8430"/>
                  </a:cubicBezTo>
                  <a:cubicBezTo>
                    <a:pt x="8010" y="8414"/>
                    <a:pt x="8010" y="8414"/>
                    <a:pt x="8010" y="8399"/>
                  </a:cubicBezTo>
                  <a:close/>
                  <a:moveTo>
                    <a:pt x="1630" y="23195"/>
                  </a:moveTo>
                  <a:cubicBezTo>
                    <a:pt x="1724" y="23211"/>
                    <a:pt x="1834" y="23242"/>
                    <a:pt x="1912" y="23305"/>
                  </a:cubicBezTo>
                  <a:cubicBezTo>
                    <a:pt x="1944" y="23321"/>
                    <a:pt x="1959" y="23336"/>
                    <a:pt x="1991" y="23352"/>
                  </a:cubicBezTo>
                  <a:cubicBezTo>
                    <a:pt x="1991" y="23352"/>
                    <a:pt x="2006" y="23368"/>
                    <a:pt x="2006" y="23383"/>
                  </a:cubicBezTo>
                  <a:cubicBezTo>
                    <a:pt x="1897" y="23321"/>
                    <a:pt x="1787" y="23274"/>
                    <a:pt x="1662" y="23242"/>
                  </a:cubicBezTo>
                  <a:cubicBezTo>
                    <a:pt x="1646" y="23227"/>
                    <a:pt x="1646" y="23211"/>
                    <a:pt x="1630" y="23195"/>
                  </a:cubicBezTo>
                  <a:close/>
                  <a:moveTo>
                    <a:pt x="1019" y="23477"/>
                  </a:moveTo>
                  <a:cubicBezTo>
                    <a:pt x="1035" y="23509"/>
                    <a:pt x="1050" y="23556"/>
                    <a:pt x="1066" y="23603"/>
                  </a:cubicBezTo>
                  <a:cubicBezTo>
                    <a:pt x="1050" y="23650"/>
                    <a:pt x="1035" y="23697"/>
                    <a:pt x="1019" y="23744"/>
                  </a:cubicBezTo>
                  <a:cubicBezTo>
                    <a:pt x="1003" y="23760"/>
                    <a:pt x="988" y="23775"/>
                    <a:pt x="972" y="23807"/>
                  </a:cubicBezTo>
                  <a:cubicBezTo>
                    <a:pt x="972" y="23760"/>
                    <a:pt x="972" y="23713"/>
                    <a:pt x="972" y="23666"/>
                  </a:cubicBezTo>
                  <a:cubicBezTo>
                    <a:pt x="988" y="23619"/>
                    <a:pt x="1003" y="23556"/>
                    <a:pt x="1019" y="23493"/>
                  </a:cubicBezTo>
                  <a:cubicBezTo>
                    <a:pt x="1019" y="23493"/>
                    <a:pt x="1019" y="23477"/>
                    <a:pt x="1019" y="23477"/>
                  </a:cubicBezTo>
                  <a:close/>
                  <a:moveTo>
                    <a:pt x="1072" y="18956"/>
                  </a:moveTo>
                  <a:cubicBezTo>
                    <a:pt x="1135" y="18956"/>
                    <a:pt x="1196" y="18969"/>
                    <a:pt x="1254" y="18995"/>
                  </a:cubicBezTo>
                  <a:cubicBezTo>
                    <a:pt x="1630" y="19167"/>
                    <a:pt x="1614" y="19669"/>
                    <a:pt x="1583" y="20202"/>
                  </a:cubicBezTo>
                  <a:cubicBezTo>
                    <a:pt x="1583" y="20263"/>
                    <a:pt x="1623" y="20305"/>
                    <a:pt x="1668" y="20305"/>
                  </a:cubicBezTo>
                  <a:cubicBezTo>
                    <a:pt x="1704" y="20305"/>
                    <a:pt x="1744" y="20279"/>
                    <a:pt x="1771" y="20217"/>
                  </a:cubicBezTo>
                  <a:cubicBezTo>
                    <a:pt x="1803" y="20123"/>
                    <a:pt x="1834" y="20013"/>
                    <a:pt x="1850" y="19919"/>
                  </a:cubicBezTo>
                  <a:cubicBezTo>
                    <a:pt x="2149" y="19427"/>
                    <a:pt x="2521" y="19199"/>
                    <a:pt x="2832" y="19199"/>
                  </a:cubicBezTo>
                  <a:cubicBezTo>
                    <a:pt x="3302" y="19199"/>
                    <a:pt x="3634" y="19719"/>
                    <a:pt x="3370" y="20625"/>
                  </a:cubicBezTo>
                  <a:cubicBezTo>
                    <a:pt x="3337" y="20748"/>
                    <a:pt x="3386" y="20811"/>
                    <a:pt x="3450" y="20811"/>
                  </a:cubicBezTo>
                  <a:cubicBezTo>
                    <a:pt x="3507" y="20811"/>
                    <a:pt x="3575" y="20760"/>
                    <a:pt x="3605" y="20656"/>
                  </a:cubicBezTo>
                  <a:cubicBezTo>
                    <a:pt x="3605" y="20640"/>
                    <a:pt x="3605" y="20640"/>
                    <a:pt x="3621" y="20625"/>
                  </a:cubicBezTo>
                  <a:cubicBezTo>
                    <a:pt x="3621" y="20625"/>
                    <a:pt x="3636" y="20625"/>
                    <a:pt x="3636" y="20609"/>
                  </a:cubicBezTo>
                  <a:cubicBezTo>
                    <a:pt x="3860" y="20314"/>
                    <a:pt x="4092" y="20183"/>
                    <a:pt x="4289" y="20183"/>
                  </a:cubicBezTo>
                  <a:cubicBezTo>
                    <a:pt x="4604" y="20183"/>
                    <a:pt x="4829" y="20517"/>
                    <a:pt x="4781" y="21048"/>
                  </a:cubicBezTo>
                  <a:cubicBezTo>
                    <a:pt x="4781" y="21064"/>
                    <a:pt x="4781" y="21064"/>
                    <a:pt x="4781" y="21079"/>
                  </a:cubicBezTo>
                  <a:cubicBezTo>
                    <a:pt x="4765" y="21079"/>
                    <a:pt x="4765" y="21095"/>
                    <a:pt x="4765" y="21111"/>
                  </a:cubicBezTo>
                  <a:cubicBezTo>
                    <a:pt x="4075" y="22035"/>
                    <a:pt x="3401" y="22976"/>
                    <a:pt x="2712" y="23901"/>
                  </a:cubicBezTo>
                  <a:cubicBezTo>
                    <a:pt x="2696" y="23932"/>
                    <a:pt x="2665" y="23963"/>
                    <a:pt x="2618" y="24010"/>
                  </a:cubicBezTo>
                  <a:cubicBezTo>
                    <a:pt x="2649" y="23979"/>
                    <a:pt x="2649" y="23948"/>
                    <a:pt x="2649" y="23916"/>
                  </a:cubicBezTo>
                  <a:cubicBezTo>
                    <a:pt x="2557" y="23255"/>
                    <a:pt x="2083" y="22825"/>
                    <a:pt x="1552" y="22825"/>
                  </a:cubicBezTo>
                  <a:cubicBezTo>
                    <a:pt x="1177" y="22825"/>
                    <a:pt x="773" y="23040"/>
                    <a:pt x="455" y="23540"/>
                  </a:cubicBezTo>
                  <a:cubicBezTo>
                    <a:pt x="455" y="23462"/>
                    <a:pt x="439" y="23383"/>
                    <a:pt x="439" y="23305"/>
                  </a:cubicBezTo>
                  <a:cubicBezTo>
                    <a:pt x="345" y="22161"/>
                    <a:pt x="266" y="21001"/>
                    <a:pt x="172" y="19857"/>
                  </a:cubicBezTo>
                  <a:cubicBezTo>
                    <a:pt x="157" y="19810"/>
                    <a:pt x="141" y="19778"/>
                    <a:pt x="110" y="19778"/>
                  </a:cubicBezTo>
                  <a:cubicBezTo>
                    <a:pt x="141" y="19731"/>
                    <a:pt x="172" y="19684"/>
                    <a:pt x="204" y="19622"/>
                  </a:cubicBezTo>
                  <a:cubicBezTo>
                    <a:pt x="235" y="19575"/>
                    <a:pt x="235" y="19543"/>
                    <a:pt x="235" y="19512"/>
                  </a:cubicBezTo>
                  <a:cubicBezTo>
                    <a:pt x="478" y="19192"/>
                    <a:pt x="794" y="18956"/>
                    <a:pt x="1072" y="18956"/>
                  </a:cubicBezTo>
                  <a:close/>
                  <a:moveTo>
                    <a:pt x="1567" y="23697"/>
                  </a:moveTo>
                  <a:lnTo>
                    <a:pt x="1646" y="23713"/>
                  </a:lnTo>
                  <a:cubicBezTo>
                    <a:pt x="1583" y="23885"/>
                    <a:pt x="1505" y="24042"/>
                    <a:pt x="1442" y="24214"/>
                  </a:cubicBezTo>
                  <a:cubicBezTo>
                    <a:pt x="1489" y="24042"/>
                    <a:pt x="1536" y="23869"/>
                    <a:pt x="1567" y="23697"/>
                  </a:cubicBezTo>
                  <a:close/>
                  <a:moveTo>
                    <a:pt x="2116" y="23791"/>
                  </a:moveTo>
                  <a:cubicBezTo>
                    <a:pt x="2100" y="23869"/>
                    <a:pt x="2069" y="23932"/>
                    <a:pt x="2038" y="23995"/>
                  </a:cubicBezTo>
                  <a:cubicBezTo>
                    <a:pt x="1991" y="24089"/>
                    <a:pt x="1928" y="24198"/>
                    <a:pt x="1865" y="24293"/>
                  </a:cubicBezTo>
                  <a:cubicBezTo>
                    <a:pt x="1944" y="24120"/>
                    <a:pt x="2022" y="23963"/>
                    <a:pt x="2100" y="23791"/>
                  </a:cubicBezTo>
                  <a:close/>
                  <a:moveTo>
                    <a:pt x="2336" y="23838"/>
                  </a:moveTo>
                  <a:cubicBezTo>
                    <a:pt x="2367" y="23901"/>
                    <a:pt x="2414" y="23963"/>
                    <a:pt x="2461" y="24010"/>
                  </a:cubicBezTo>
                  <a:cubicBezTo>
                    <a:pt x="2449" y="24005"/>
                    <a:pt x="2436" y="24001"/>
                    <a:pt x="2422" y="24001"/>
                  </a:cubicBezTo>
                  <a:cubicBezTo>
                    <a:pt x="2397" y="24001"/>
                    <a:pt x="2371" y="24012"/>
                    <a:pt x="2351" y="24042"/>
                  </a:cubicBezTo>
                  <a:cubicBezTo>
                    <a:pt x="2257" y="24136"/>
                    <a:pt x="2163" y="24246"/>
                    <a:pt x="2085" y="24340"/>
                  </a:cubicBezTo>
                  <a:cubicBezTo>
                    <a:pt x="2116" y="24277"/>
                    <a:pt x="2147" y="24214"/>
                    <a:pt x="2179" y="24136"/>
                  </a:cubicBezTo>
                  <a:cubicBezTo>
                    <a:pt x="2226" y="24057"/>
                    <a:pt x="2257" y="23995"/>
                    <a:pt x="2288" y="23932"/>
                  </a:cubicBezTo>
                  <a:cubicBezTo>
                    <a:pt x="2304" y="23901"/>
                    <a:pt x="2320" y="23869"/>
                    <a:pt x="2336" y="23838"/>
                  </a:cubicBezTo>
                  <a:close/>
                  <a:moveTo>
                    <a:pt x="1865" y="23744"/>
                  </a:moveTo>
                  <a:cubicBezTo>
                    <a:pt x="1881" y="23744"/>
                    <a:pt x="1897" y="23744"/>
                    <a:pt x="1928" y="23760"/>
                  </a:cubicBezTo>
                  <a:cubicBezTo>
                    <a:pt x="1787" y="24057"/>
                    <a:pt x="1630" y="24355"/>
                    <a:pt x="1489" y="24653"/>
                  </a:cubicBezTo>
                  <a:cubicBezTo>
                    <a:pt x="1599" y="24355"/>
                    <a:pt x="1709" y="24042"/>
                    <a:pt x="1818" y="23744"/>
                  </a:cubicBezTo>
                  <a:close/>
                  <a:moveTo>
                    <a:pt x="2602" y="24042"/>
                  </a:moveTo>
                  <a:lnTo>
                    <a:pt x="2602" y="24042"/>
                  </a:lnTo>
                  <a:cubicBezTo>
                    <a:pt x="2351" y="24402"/>
                    <a:pt x="1834" y="25170"/>
                    <a:pt x="1379" y="25703"/>
                  </a:cubicBezTo>
                  <a:cubicBezTo>
                    <a:pt x="1677" y="25139"/>
                    <a:pt x="2038" y="24637"/>
                    <a:pt x="2477" y="24183"/>
                  </a:cubicBezTo>
                  <a:cubicBezTo>
                    <a:pt x="2508" y="24151"/>
                    <a:pt x="2524" y="24104"/>
                    <a:pt x="2508" y="24073"/>
                  </a:cubicBezTo>
                  <a:lnTo>
                    <a:pt x="2508" y="24073"/>
                  </a:lnTo>
                  <a:cubicBezTo>
                    <a:pt x="2512" y="24077"/>
                    <a:pt x="2519" y="24079"/>
                    <a:pt x="2526" y="24079"/>
                  </a:cubicBezTo>
                  <a:cubicBezTo>
                    <a:pt x="2548" y="24079"/>
                    <a:pt x="2579" y="24065"/>
                    <a:pt x="2602" y="24042"/>
                  </a:cubicBezTo>
                  <a:close/>
                  <a:moveTo>
                    <a:pt x="815" y="23383"/>
                  </a:moveTo>
                  <a:cubicBezTo>
                    <a:pt x="815" y="23430"/>
                    <a:pt x="815" y="23477"/>
                    <a:pt x="815" y="23524"/>
                  </a:cubicBezTo>
                  <a:cubicBezTo>
                    <a:pt x="799" y="23572"/>
                    <a:pt x="784" y="23619"/>
                    <a:pt x="784" y="23681"/>
                  </a:cubicBezTo>
                  <a:cubicBezTo>
                    <a:pt x="784" y="23713"/>
                    <a:pt x="799" y="23744"/>
                    <a:pt x="815" y="23760"/>
                  </a:cubicBezTo>
                  <a:cubicBezTo>
                    <a:pt x="815" y="24026"/>
                    <a:pt x="799" y="24293"/>
                    <a:pt x="784" y="24559"/>
                  </a:cubicBezTo>
                  <a:cubicBezTo>
                    <a:pt x="784" y="24230"/>
                    <a:pt x="784" y="23901"/>
                    <a:pt x="768" y="23572"/>
                  </a:cubicBezTo>
                  <a:cubicBezTo>
                    <a:pt x="768" y="23542"/>
                    <a:pt x="747" y="23526"/>
                    <a:pt x="723" y="23526"/>
                  </a:cubicBezTo>
                  <a:cubicBezTo>
                    <a:pt x="697" y="23526"/>
                    <a:pt x="667" y="23546"/>
                    <a:pt x="658" y="23587"/>
                  </a:cubicBezTo>
                  <a:cubicBezTo>
                    <a:pt x="643" y="24418"/>
                    <a:pt x="658" y="25233"/>
                    <a:pt x="658" y="26064"/>
                  </a:cubicBezTo>
                  <a:cubicBezTo>
                    <a:pt x="611" y="25703"/>
                    <a:pt x="580" y="24888"/>
                    <a:pt x="564" y="24778"/>
                  </a:cubicBezTo>
                  <a:cubicBezTo>
                    <a:pt x="533" y="24434"/>
                    <a:pt x="502" y="24104"/>
                    <a:pt x="470" y="23760"/>
                  </a:cubicBezTo>
                  <a:cubicBezTo>
                    <a:pt x="580" y="23603"/>
                    <a:pt x="690" y="23477"/>
                    <a:pt x="815" y="23383"/>
                  </a:cubicBezTo>
                  <a:close/>
                  <a:moveTo>
                    <a:pt x="1176" y="25876"/>
                  </a:moveTo>
                  <a:cubicBezTo>
                    <a:pt x="1176" y="25876"/>
                    <a:pt x="1191" y="25891"/>
                    <a:pt x="1223" y="25891"/>
                  </a:cubicBezTo>
                  <a:cubicBezTo>
                    <a:pt x="1160" y="25954"/>
                    <a:pt x="1113" y="26017"/>
                    <a:pt x="1066" y="26064"/>
                  </a:cubicBezTo>
                  <a:cubicBezTo>
                    <a:pt x="1097" y="26001"/>
                    <a:pt x="1129" y="25938"/>
                    <a:pt x="1176" y="25876"/>
                  </a:cubicBezTo>
                  <a:close/>
                  <a:moveTo>
                    <a:pt x="7911" y="1"/>
                  </a:moveTo>
                  <a:cubicBezTo>
                    <a:pt x="7753" y="1"/>
                    <a:pt x="7588" y="25"/>
                    <a:pt x="7414" y="91"/>
                  </a:cubicBezTo>
                  <a:cubicBezTo>
                    <a:pt x="6395" y="468"/>
                    <a:pt x="5988" y="1988"/>
                    <a:pt x="5674" y="3179"/>
                  </a:cubicBezTo>
                  <a:cubicBezTo>
                    <a:pt x="5658" y="3195"/>
                    <a:pt x="5658" y="3211"/>
                    <a:pt x="5674" y="3226"/>
                  </a:cubicBezTo>
                  <a:cubicBezTo>
                    <a:pt x="5627" y="3242"/>
                    <a:pt x="5596" y="3258"/>
                    <a:pt x="5549" y="3273"/>
                  </a:cubicBezTo>
                  <a:cubicBezTo>
                    <a:pt x="5520" y="3264"/>
                    <a:pt x="5490" y="3260"/>
                    <a:pt x="5460" y="3260"/>
                  </a:cubicBezTo>
                  <a:cubicBezTo>
                    <a:pt x="5222" y="3260"/>
                    <a:pt x="4934" y="3518"/>
                    <a:pt x="4781" y="3838"/>
                  </a:cubicBezTo>
                  <a:cubicBezTo>
                    <a:pt x="4608" y="4182"/>
                    <a:pt x="4608" y="4559"/>
                    <a:pt x="4734" y="4794"/>
                  </a:cubicBezTo>
                  <a:cubicBezTo>
                    <a:pt x="4326" y="5170"/>
                    <a:pt x="4028" y="5922"/>
                    <a:pt x="4091" y="6424"/>
                  </a:cubicBezTo>
                  <a:cubicBezTo>
                    <a:pt x="4091" y="6439"/>
                    <a:pt x="4107" y="6455"/>
                    <a:pt x="4107" y="6455"/>
                  </a:cubicBezTo>
                  <a:cubicBezTo>
                    <a:pt x="3668" y="7082"/>
                    <a:pt x="3699" y="7646"/>
                    <a:pt x="4060" y="7929"/>
                  </a:cubicBezTo>
                  <a:cubicBezTo>
                    <a:pt x="4068" y="7937"/>
                    <a:pt x="4078" y="7941"/>
                    <a:pt x="4089" y="7941"/>
                  </a:cubicBezTo>
                  <a:cubicBezTo>
                    <a:pt x="4116" y="7941"/>
                    <a:pt x="4147" y="7915"/>
                    <a:pt x="4169" y="7882"/>
                  </a:cubicBezTo>
                  <a:lnTo>
                    <a:pt x="4169" y="7882"/>
                  </a:lnTo>
                  <a:cubicBezTo>
                    <a:pt x="2665" y="11581"/>
                    <a:pt x="1301" y="15390"/>
                    <a:pt x="63" y="19167"/>
                  </a:cubicBezTo>
                  <a:cubicBezTo>
                    <a:pt x="63" y="19261"/>
                    <a:pt x="78" y="19371"/>
                    <a:pt x="78" y="19465"/>
                  </a:cubicBezTo>
                  <a:cubicBezTo>
                    <a:pt x="549" y="18775"/>
                    <a:pt x="784" y="17709"/>
                    <a:pt x="1082" y="16879"/>
                  </a:cubicBezTo>
                  <a:cubicBezTo>
                    <a:pt x="1458" y="15781"/>
                    <a:pt x="1850" y="14684"/>
                    <a:pt x="2241" y="13587"/>
                  </a:cubicBezTo>
                  <a:cubicBezTo>
                    <a:pt x="2947" y="11643"/>
                    <a:pt x="3684" y="9700"/>
                    <a:pt x="4405" y="7756"/>
                  </a:cubicBezTo>
                  <a:cubicBezTo>
                    <a:pt x="4420" y="7756"/>
                    <a:pt x="4420" y="7740"/>
                    <a:pt x="4436" y="7740"/>
                  </a:cubicBezTo>
                  <a:cubicBezTo>
                    <a:pt x="4577" y="7552"/>
                    <a:pt x="4749" y="7443"/>
                    <a:pt x="4922" y="7380"/>
                  </a:cubicBezTo>
                  <a:cubicBezTo>
                    <a:pt x="5141" y="7427"/>
                    <a:pt x="5361" y="7474"/>
                    <a:pt x="5580" y="7537"/>
                  </a:cubicBezTo>
                  <a:cubicBezTo>
                    <a:pt x="5658" y="7599"/>
                    <a:pt x="5737" y="7709"/>
                    <a:pt x="5800" y="7819"/>
                  </a:cubicBezTo>
                  <a:cubicBezTo>
                    <a:pt x="5674" y="8070"/>
                    <a:pt x="5611" y="8367"/>
                    <a:pt x="5486" y="8681"/>
                  </a:cubicBezTo>
                  <a:cubicBezTo>
                    <a:pt x="5079" y="9872"/>
                    <a:pt x="4655" y="11079"/>
                    <a:pt x="4248" y="12270"/>
                  </a:cubicBezTo>
                  <a:cubicBezTo>
                    <a:pt x="3433" y="14637"/>
                    <a:pt x="2602" y="16988"/>
                    <a:pt x="1834" y="19339"/>
                  </a:cubicBezTo>
                  <a:cubicBezTo>
                    <a:pt x="1756" y="18995"/>
                    <a:pt x="1552" y="18728"/>
                    <a:pt x="1317" y="18665"/>
                  </a:cubicBezTo>
                  <a:cubicBezTo>
                    <a:pt x="1267" y="18652"/>
                    <a:pt x="1217" y="18646"/>
                    <a:pt x="1165" y="18646"/>
                  </a:cubicBezTo>
                  <a:cubicBezTo>
                    <a:pt x="794" y="18646"/>
                    <a:pt x="385" y="18981"/>
                    <a:pt x="110" y="19449"/>
                  </a:cubicBezTo>
                  <a:cubicBezTo>
                    <a:pt x="94" y="19465"/>
                    <a:pt x="78" y="19465"/>
                    <a:pt x="78" y="19481"/>
                  </a:cubicBezTo>
                  <a:cubicBezTo>
                    <a:pt x="78" y="19778"/>
                    <a:pt x="47" y="20076"/>
                    <a:pt x="0" y="20358"/>
                  </a:cubicBezTo>
                  <a:cubicBezTo>
                    <a:pt x="63" y="22600"/>
                    <a:pt x="266" y="24747"/>
                    <a:pt x="502" y="26879"/>
                  </a:cubicBezTo>
                  <a:cubicBezTo>
                    <a:pt x="510" y="26954"/>
                    <a:pt x="545" y="26989"/>
                    <a:pt x="587" y="26989"/>
                  </a:cubicBezTo>
                  <a:cubicBezTo>
                    <a:pt x="625" y="26989"/>
                    <a:pt x="669" y="26962"/>
                    <a:pt x="705" y="26910"/>
                  </a:cubicBezTo>
                  <a:cubicBezTo>
                    <a:pt x="2163" y="25061"/>
                    <a:pt x="3605" y="23180"/>
                    <a:pt x="4969" y="21220"/>
                  </a:cubicBezTo>
                  <a:cubicBezTo>
                    <a:pt x="5031" y="21142"/>
                    <a:pt x="5031" y="21079"/>
                    <a:pt x="5016" y="21032"/>
                  </a:cubicBezTo>
                  <a:cubicBezTo>
                    <a:pt x="5031" y="20970"/>
                    <a:pt x="5031" y="20923"/>
                    <a:pt x="5047" y="20876"/>
                  </a:cubicBezTo>
                  <a:cubicBezTo>
                    <a:pt x="6474" y="17176"/>
                    <a:pt x="7759" y="13383"/>
                    <a:pt x="9044" y="9637"/>
                  </a:cubicBezTo>
                  <a:cubicBezTo>
                    <a:pt x="9049" y="9642"/>
                    <a:pt x="9055" y="9644"/>
                    <a:pt x="9060" y="9644"/>
                  </a:cubicBezTo>
                  <a:cubicBezTo>
                    <a:pt x="9070" y="9644"/>
                    <a:pt x="9081" y="9637"/>
                    <a:pt x="9091" y="9637"/>
                  </a:cubicBezTo>
                  <a:cubicBezTo>
                    <a:pt x="9655" y="9324"/>
                    <a:pt x="10016" y="8587"/>
                    <a:pt x="9875" y="7897"/>
                  </a:cubicBezTo>
                  <a:cubicBezTo>
                    <a:pt x="9859" y="7819"/>
                    <a:pt x="9828" y="7756"/>
                    <a:pt x="9796" y="7678"/>
                  </a:cubicBezTo>
                  <a:cubicBezTo>
                    <a:pt x="10063" y="7239"/>
                    <a:pt x="10141" y="6894"/>
                    <a:pt x="10094" y="6596"/>
                  </a:cubicBezTo>
                  <a:cubicBezTo>
                    <a:pt x="10565" y="6173"/>
                    <a:pt x="10580" y="5718"/>
                    <a:pt x="10423" y="5311"/>
                  </a:cubicBezTo>
                  <a:cubicBezTo>
                    <a:pt x="10815" y="4339"/>
                    <a:pt x="11599" y="2913"/>
                    <a:pt x="11536" y="1910"/>
                  </a:cubicBezTo>
                  <a:cubicBezTo>
                    <a:pt x="11489" y="1157"/>
                    <a:pt x="11035" y="812"/>
                    <a:pt x="10533" y="687"/>
                  </a:cubicBezTo>
                  <a:cubicBezTo>
                    <a:pt x="9922" y="436"/>
                    <a:pt x="9264" y="279"/>
                    <a:pt x="8637" y="123"/>
                  </a:cubicBezTo>
                  <a:cubicBezTo>
                    <a:pt x="8404" y="65"/>
                    <a:pt x="8166" y="1"/>
                    <a:pt x="79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74"/>
            <p:cNvSpPr/>
            <p:nvPr/>
          </p:nvSpPr>
          <p:spPr>
            <a:xfrm>
              <a:off x="3380325" y="3719775"/>
              <a:ext cx="23925" cy="52975"/>
            </a:xfrm>
            <a:custGeom>
              <a:avLst/>
              <a:gdLst/>
              <a:ahLst/>
              <a:cxnLst/>
              <a:rect l="l" t="t" r="r" b="b"/>
              <a:pathLst>
                <a:path w="957" h="2119" extrusionOk="0">
                  <a:moveTo>
                    <a:pt x="956" y="0"/>
                  </a:moveTo>
                  <a:lnTo>
                    <a:pt x="956" y="0"/>
                  </a:lnTo>
                  <a:cubicBezTo>
                    <a:pt x="470" y="471"/>
                    <a:pt x="63" y="1348"/>
                    <a:pt x="0" y="2101"/>
                  </a:cubicBezTo>
                  <a:cubicBezTo>
                    <a:pt x="0" y="2110"/>
                    <a:pt x="5" y="2119"/>
                    <a:pt x="13" y="2119"/>
                  </a:cubicBezTo>
                  <a:cubicBezTo>
                    <a:pt x="18" y="2119"/>
                    <a:pt x="25" y="2114"/>
                    <a:pt x="31" y="2101"/>
                  </a:cubicBezTo>
                  <a:cubicBezTo>
                    <a:pt x="220" y="1254"/>
                    <a:pt x="486" y="674"/>
                    <a:pt x="9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74"/>
            <p:cNvSpPr/>
            <p:nvPr/>
          </p:nvSpPr>
          <p:spPr>
            <a:xfrm>
              <a:off x="3385800" y="3742450"/>
              <a:ext cx="10225" cy="27275"/>
            </a:xfrm>
            <a:custGeom>
              <a:avLst/>
              <a:gdLst/>
              <a:ahLst/>
              <a:cxnLst/>
              <a:rect l="l" t="t" r="r" b="b"/>
              <a:pathLst>
                <a:path w="409" h="1091" extrusionOk="0">
                  <a:moveTo>
                    <a:pt x="395" y="0"/>
                  </a:moveTo>
                  <a:cubicBezTo>
                    <a:pt x="390" y="0"/>
                    <a:pt x="383" y="5"/>
                    <a:pt x="377" y="18"/>
                  </a:cubicBezTo>
                  <a:cubicBezTo>
                    <a:pt x="251" y="363"/>
                    <a:pt x="126" y="708"/>
                    <a:pt x="1" y="1053"/>
                  </a:cubicBezTo>
                  <a:cubicBezTo>
                    <a:pt x="1" y="1079"/>
                    <a:pt x="10" y="1090"/>
                    <a:pt x="21" y="1090"/>
                  </a:cubicBezTo>
                  <a:cubicBezTo>
                    <a:pt x="30" y="1090"/>
                    <a:pt x="41" y="1082"/>
                    <a:pt x="48" y="1068"/>
                  </a:cubicBezTo>
                  <a:cubicBezTo>
                    <a:pt x="173" y="723"/>
                    <a:pt x="283" y="363"/>
                    <a:pt x="408" y="18"/>
                  </a:cubicBezTo>
                  <a:cubicBezTo>
                    <a:pt x="408" y="9"/>
                    <a:pt x="403" y="0"/>
                    <a:pt x="3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74"/>
            <p:cNvSpPr/>
            <p:nvPr/>
          </p:nvSpPr>
          <p:spPr>
            <a:xfrm>
              <a:off x="3397550" y="3877700"/>
              <a:ext cx="60275" cy="34650"/>
            </a:xfrm>
            <a:custGeom>
              <a:avLst/>
              <a:gdLst/>
              <a:ahLst/>
              <a:cxnLst/>
              <a:rect l="l" t="t" r="r" b="b"/>
              <a:pathLst>
                <a:path w="2411" h="1386" extrusionOk="0">
                  <a:moveTo>
                    <a:pt x="16" y="0"/>
                  </a:moveTo>
                  <a:cubicBezTo>
                    <a:pt x="1" y="0"/>
                    <a:pt x="1" y="16"/>
                    <a:pt x="16" y="16"/>
                  </a:cubicBezTo>
                  <a:cubicBezTo>
                    <a:pt x="487" y="125"/>
                    <a:pt x="1004" y="251"/>
                    <a:pt x="1443" y="470"/>
                  </a:cubicBezTo>
                  <a:cubicBezTo>
                    <a:pt x="1835" y="690"/>
                    <a:pt x="2085" y="1019"/>
                    <a:pt x="2368" y="1379"/>
                  </a:cubicBezTo>
                  <a:cubicBezTo>
                    <a:pt x="2372" y="1384"/>
                    <a:pt x="2378" y="1386"/>
                    <a:pt x="2384" y="1386"/>
                  </a:cubicBezTo>
                  <a:cubicBezTo>
                    <a:pt x="2398" y="1386"/>
                    <a:pt x="2410" y="1375"/>
                    <a:pt x="2399" y="1364"/>
                  </a:cubicBezTo>
                  <a:cubicBezTo>
                    <a:pt x="2132" y="314"/>
                    <a:pt x="832" y="141"/>
                    <a:pt x="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74"/>
            <p:cNvSpPr/>
            <p:nvPr/>
          </p:nvSpPr>
          <p:spPr>
            <a:xfrm>
              <a:off x="3423800" y="3854950"/>
              <a:ext cx="38375" cy="26000"/>
            </a:xfrm>
            <a:custGeom>
              <a:avLst/>
              <a:gdLst/>
              <a:ahLst/>
              <a:cxnLst/>
              <a:rect l="l" t="t" r="r" b="b"/>
              <a:pathLst>
                <a:path w="1535" h="1040" extrusionOk="0">
                  <a:moveTo>
                    <a:pt x="46" y="1"/>
                  </a:moveTo>
                  <a:cubicBezTo>
                    <a:pt x="36" y="1"/>
                    <a:pt x="26" y="1"/>
                    <a:pt x="17" y="1"/>
                  </a:cubicBezTo>
                  <a:cubicBezTo>
                    <a:pt x="1" y="1"/>
                    <a:pt x="1" y="17"/>
                    <a:pt x="1" y="17"/>
                  </a:cubicBezTo>
                  <a:cubicBezTo>
                    <a:pt x="314" y="126"/>
                    <a:pt x="612" y="220"/>
                    <a:pt x="879" y="409"/>
                  </a:cubicBezTo>
                  <a:cubicBezTo>
                    <a:pt x="1114" y="581"/>
                    <a:pt x="1271" y="847"/>
                    <a:pt x="1490" y="1035"/>
                  </a:cubicBezTo>
                  <a:cubicBezTo>
                    <a:pt x="1493" y="1038"/>
                    <a:pt x="1497" y="1040"/>
                    <a:pt x="1500" y="1040"/>
                  </a:cubicBezTo>
                  <a:cubicBezTo>
                    <a:pt x="1516" y="1040"/>
                    <a:pt x="1534" y="1017"/>
                    <a:pt x="1521" y="1004"/>
                  </a:cubicBezTo>
                  <a:cubicBezTo>
                    <a:pt x="1321" y="419"/>
                    <a:pt x="592" y="1"/>
                    <a:pt x="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74"/>
            <p:cNvSpPr/>
            <p:nvPr/>
          </p:nvSpPr>
          <p:spPr>
            <a:xfrm>
              <a:off x="3449275" y="3833800"/>
              <a:ext cx="18725" cy="17825"/>
            </a:xfrm>
            <a:custGeom>
              <a:avLst/>
              <a:gdLst/>
              <a:ahLst/>
              <a:cxnLst/>
              <a:rect l="l" t="t" r="r" b="b"/>
              <a:pathLst>
                <a:path w="749" h="713" extrusionOk="0">
                  <a:moveTo>
                    <a:pt x="16" y="1"/>
                  </a:moveTo>
                  <a:cubicBezTo>
                    <a:pt x="1" y="1"/>
                    <a:pt x="1" y="16"/>
                    <a:pt x="1" y="16"/>
                  </a:cubicBezTo>
                  <a:cubicBezTo>
                    <a:pt x="173" y="95"/>
                    <a:pt x="314" y="204"/>
                    <a:pt x="440" y="345"/>
                  </a:cubicBezTo>
                  <a:cubicBezTo>
                    <a:pt x="534" y="455"/>
                    <a:pt x="596" y="612"/>
                    <a:pt x="706" y="706"/>
                  </a:cubicBezTo>
                  <a:cubicBezTo>
                    <a:pt x="711" y="711"/>
                    <a:pt x="717" y="712"/>
                    <a:pt x="722" y="712"/>
                  </a:cubicBezTo>
                  <a:cubicBezTo>
                    <a:pt x="736" y="712"/>
                    <a:pt x="749" y="701"/>
                    <a:pt x="737" y="690"/>
                  </a:cubicBezTo>
                  <a:cubicBezTo>
                    <a:pt x="722" y="502"/>
                    <a:pt x="581" y="361"/>
                    <a:pt x="471" y="251"/>
                  </a:cubicBezTo>
                  <a:cubicBezTo>
                    <a:pt x="346" y="126"/>
                    <a:pt x="189" y="48"/>
                    <a:pt x="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74"/>
            <p:cNvSpPr/>
            <p:nvPr/>
          </p:nvSpPr>
          <p:spPr>
            <a:xfrm>
              <a:off x="3108375" y="4434875"/>
              <a:ext cx="173600" cy="275375"/>
            </a:xfrm>
            <a:custGeom>
              <a:avLst/>
              <a:gdLst/>
              <a:ahLst/>
              <a:cxnLst/>
              <a:rect l="l" t="t" r="r" b="b"/>
              <a:pathLst>
                <a:path w="6944" h="11015" extrusionOk="0">
                  <a:moveTo>
                    <a:pt x="4426" y="1"/>
                  </a:moveTo>
                  <a:cubicBezTo>
                    <a:pt x="3056" y="1"/>
                    <a:pt x="1514" y="1379"/>
                    <a:pt x="894" y="2369"/>
                  </a:cubicBezTo>
                  <a:cubicBezTo>
                    <a:pt x="486" y="3011"/>
                    <a:pt x="0" y="3999"/>
                    <a:pt x="392" y="4751"/>
                  </a:cubicBezTo>
                  <a:cubicBezTo>
                    <a:pt x="684" y="5301"/>
                    <a:pt x="1230" y="5371"/>
                    <a:pt x="1781" y="5371"/>
                  </a:cubicBezTo>
                  <a:cubicBezTo>
                    <a:pt x="1968" y="5371"/>
                    <a:pt x="2156" y="5363"/>
                    <a:pt x="2336" y="5363"/>
                  </a:cubicBezTo>
                  <a:cubicBezTo>
                    <a:pt x="2755" y="5363"/>
                    <a:pt x="3292" y="5274"/>
                    <a:pt x="3770" y="5274"/>
                  </a:cubicBezTo>
                  <a:cubicBezTo>
                    <a:pt x="3989" y="5274"/>
                    <a:pt x="4196" y="5293"/>
                    <a:pt x="4373" y="5347"/>
                  </a:cubicBezTo>
                  <a:lnTo>
                    <a:pt x="4828" y="5347"/>
                  </a:lnTo>
                  <a:cubicBezTo>
                    <a:pt x="5235" y="6115"/>
                    <a:pt x="5141" y="6570"/>
                    <a:pt x="4546" y="6679"/>
                  </a:cubicBezTo>
                  <a:cubicBezTo>
                    <a:pt x="4232" y="6867"/>
                    <a:pt x="3778" y="6977"/>
                    <a:pt x="3433" y="7118"/>
                  </a:cubicBezTo>
                  <a:cubicBezTo>
                    <a:pt x="2586" y="7447"/>
                    <a:pt x="1301" y="7839"/>
                    <a:pt x="690" y="8576"/>
                  </a:cubicBezTo>
                  <a:cubicBezTo>
                    <a:pt x="282" y="9062"/>
                    <a:pt x="220" y="9704"/>
                    <a:pt x="705" y="10175"/>
                  </a:cubicBezTo>
                  <a:cubicBezTo>
                    <a:pt x="1017" y="10465"/>
                    <a:pt x="1373" y="10531"/>
                    <a:pt x="1743" y="10531"/>
                  </a:cubicBezTo>
                  <a:cubicBezTo>
                    <a:pt x="2054" y="10531"/>
                    <a:pt x="2375" y="10484"/>
                    <a:pt x="2686" y="10484"/>
                  </a:cubicBezTo>
                  <a:cubicBezTo>
                    <a:pt x="2822" y="10484"/>
                    <a:pt x="2957" y="10493"/>
                    <a:pt x="3088" y="10519"/>
                  </a:cubicBezTo>
                  <a:cubicBezTo>
                    <a:pt x="3072" y="10566"/>
                    <a:pt x="3072" y="10614"/>
                    <a:pt x="3057" y="10661"/>
                  </a:cubicBezTo>
                  <a:cubicBezTo>
                    <a:pt x="3001" y="10873"/>
                    <a:pt x="3161" y="11014"/>
                    <a:pt x="3331" y="11014"/>
                  </a:cubicBezTo>
                  <a:cubicBezTo>
                    <a:pt x="3399" y="11014"/>
                    <a:pt x="3469" y="10992"/>
                    <a:pt x="3527" y="10943"/>
                  </a:cubicBezTo>
                  <a:cubicBezTo>
                    <a:pt x="3684" y="10802"/>
                    <a:pt x="3840" y="10676"/>
                    <a:pt x="3997" y="10551"/>
                  </a:cubicBezTo>
                  <a:cubicBezTo>
                    <a:pt x="4248" y="10347"/>
                    <a:pt x="4122" y="9940"/>
                    <a:pt x="3903" y="9798"/>
                  </a:cubicBezTo>
                  <a:cubicBezTo>
                    <a:pt x="3621" y="9626"/>
                    <a:pt x="3417" y="9548"/>
                    <a:pt x="3088" y="9516"/>
                  </a:cubicBezTo>
                  <a:cubicBezTo>
                    <a:pt x="3074" y="9514"/>
                    <a:pt x="3057" y="9513"/>
                    <a:pt x="3038" y="9513"/>
                  </a:cubicBezTo>
                  <a:cubicBezTo>
                    <a:pt x="2815" y="9513"/>
                    <a:pt x="2268" y="9640"/>
                    <a:pt x="1980" y="9640"/>
                  </a:cubicBezTo>
                  <a:cubicBezTo>
                    <a:pt x="1905" y="9640"/>
                    <a:pt x="1848" y="9631"/>
                    <a:pt x="1818" y="9610"/>
                  </a:cubicBezTo>
                  <a:cubicBezTo>
                    <a:pt x="737" y="8889"/>
                    <a:pt x="4264" y="7651"/>
                    <a:pt x="4452" y="7588"/>
                  </a:cubicBezTo>
                  <a:cubicBezTo>
                    <a:pt x="5345" y="7228"/>
                    <a:pt x="6944" y="6413"/>
                    <a:pt x="6191" y="5143"/>
                  </a:cubicBezTo>
                  <a:cubicBezTo>
                    <a:pt x="5877" y="4622"/>
                    <a:pt x="5324" y="4477"/>
                    <a:pt x="4692" y="4477"/>
                  </a:cubicBezTo>
                  <a:cubicBezTo>
                    <a:pt x="3899" y="4477"/>
                    <a:pt x="2983" y="4706"/>
                    <a:pt x="2264" y="4706"/>
                  </a:cubicBezTo>
                  <a:cubicBezTo>
                    <a:pt x="2041" y="4706"/>
                    <a:pt x="1837" y="4684"/>
                    <a:pt x="1662" y="4626"/>
                  </a:cubicBezTo>
                  <a:cubicBezTo>
                    <a:pt x="173" y="4124"/>
                    <a:pt x="1740" y="2275"/>
                    <a:pt x="2398" y="1695"/>
                  </a:cubicBezTo>
                  <a:cubicBezTo>
                    <a:pt x="3245" y="974"/>
                    <a:pt x="4311" y="942"/>
                    <a:pt x="5173" y="362"/>
                  </a:cubicBezTo>
                  <a:cubicBezTo>
                    <a:pt x="5235" y="315"/>
                    <a:pt x="5251" y="190"/>
                    <a:pt x="5173" y="159"/>
                  </a:cubicBezTo>
                  <a:cubicBezTo>
                    <a:pt x="4935" y="50"/>
                    <a:pt x="4683" y="1"/>
                    <a:pt x="44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02" name="Google Shape;2302;p74"/>
          <p:cNvGrpSpPr/>
          <p:nvPr/>
        </p:nvGrpSpPr>
        <p:grpSpPr>
          <a:xfrm>
            <a:off x="6268942" y="1442034"/>
            <a:ext cx="1491960" cy="454575"/>
            <a:chOff x="6157325" y="1245050"/>
            <a:chExt cx="554900" cy="169075"/>
          </a:xfrm>
        </p:grpSpPr>
        <p:sp>
          <p:nvSpPr>
            <p:cNvPr id="2303" name="Google Shape;2303;p74"/>
            <p:cNvSpPr/>
            <p:nvPr/>
          </p:nvSpPr>
          <p:spPr>
            <a:xfrm>
              <a:off x="6157325" y="1320350"/>
              <a:ext cx="47050" cy="41875"/>
            </a:xfrm>
            <a:custGeom>
              <a:avLst/>
              <a:gdLst/>
              <a:ahLst/>
              <a:cxnLst/>
              <a:rect l="l" t="t" r="r" b="b"/>
              <a:pathLst>
                <a:path w="1882" h="1675" extrusionOk="0">
                  <a:moveTo>
                    <a:pt x="1759" y="0"/>
                  </a:moveTo>
                  <a:cubicBezTo>
                    <a:pt x="1737" y="0"/>
                    <a:pt x="1714" y="11"/>
                    <a:pt x="1694" y="37"/>
                  </a:cubicBezTo>
                  <a:cubicBezTo>
                    <a:pt x="1494" y="263"/>
                    <a:pt x="1268" y="463"/>
                    <a:pt x="1042" y="689"/>
                  </a:cubicBezTo>
                  <a:cubicBezTo>
                    <a:pt x="842" y="463"/>
                    <a:pt x="641" y="263"/>
                    <a:pt x="416" y="62"/>
                  </a:cubicBezTo>
                  <a:cubicBezTo>
                    <a:pt x="387" y="26"/>
                    <a:pt x="349" y="10"/>
                    <a:pt x="313" y="10"/>
                  </a:cubicBezTo>
                  <a:cubicBezTo>
                    <a:pt x="226" y="10"/>
                    <a:pt x="152" y="99"/>
                    <a:pt x="240" y="188"/>
                  </a:cubicBezTo>
                  <a:cubicBezTo>
                    <a:pt x="441" y="413"/>
                    <a:pt x="641" y="639"/>
                    <a:pt x="842" y="839"/>
                  </a:cubicBezTo>
                  <a:cubicBezTo>
                    <a:pt x="591" y="1040"/>
                    <a:pt x="316" y="1190"/>
                    <a:pt x="90" y="1416"/>
                  </a:cubicBezTo>
                  <a:cubicBezTo>
                    <a:pt x="1" y="1505"/>
                    <a:pt x="91" y="1674"/>
                    <a:pt x="200" y="1674"/>
                  </a:cubicBezTo>
                  <a:cubicBezTo>
                    <a:pt x="213" y="1674"/>
                    <a:pt x="227" y="1672"/>
                    <a:pt x="240" y="1666"/>
                  </a:cubicBezTo>
                  <a:cubicBezTo>
                    <a:pt x="541" y="1541"/>
                    <a:pt x="817" y="1290"/>
                    <a:pt x="1068" y="1065"/>
                  </a:cubicBezTo>
                  <a:cubicBezTo>
                    <a:pt x="1193" y="1215"/>
                    <a:pt x="1343" y="1366"/>
                    <a:pt x="1494" y="1466"/>
                  </a:cubicBezTo>
                  <a:cubicBezTo>
                    <a:pt x="1525" y="1481"/>
                    <a:pt x="1556" y="1488"/>
                    <a:pt x="1584" y="1488"/>
                  </a:cubicBezTo>
                  <a:cubicBezTo>
                    <a:pt x="1694" y="1488"/>
                    <a:pt x="1769" y="1385"/>
                    <a:pt x="1669" y="1265"/>
                  </a:cubicBezTo>
                  <a:cubicBezTo>
                    <a:pt x="1569" y="1115"/>
                    <a:pt x="1418" y="990"/>
                    <a:pt x="1268" y="864"/>
                  </a:cubicBezTo>
                  <a:cubicBezTo>
                    <a:pt x="1469" y="639"/>
                    <a:pt x="1669" y="413"/>
                    <a:pt x="1844" y="163"/>
                  </a:cubicBezTo>
                  <a:cubicBezTo>
                    <a:pt x="1882" y="88"/>
                    <a:pt x="1823" y="0"/>
                    <a:pt x="17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74"/>
            <p:cNvSpPr/>
            <p:nvPr/>
          </p:nvSpPr>
          <p:spPr>
            <a:xfrm>
              <a:off x="6224725" y="1327375"/>
              <a:ext cx="46400" cy="9125"/>
            </a:xfrm>
            <a:custGeom>
              <a:avLst/>
              <a:gdLst/>
              <a:ahLst/>
              <a:cxnLst/>
              <a:rect l="l" t="t" r="r" b="b"/>
              <a:pathLst>
                <a:path w="1856" h="365" extrusionOk="0">
                  <a:moveTo>
                    <a:pt x="1282" y="1"/>
                  </a:moveTo>
                  <a:cubicBezTo>
                    <a:pt x="1160" y="1"/>
                    <a:pt x="1041" y="7"/>
                    <a:pt x="928" y="7"/>
                  </a:cubicBezTo>
                  <a:lnTo>
                    <a:pt x="151" y="7"/>
                  </a:lnTo>
                  <a:cubicBezTo>
                    <a:pt x="1" y="7"/>
                    <a:pt x="26" y="258"/>
                    <a:pt x="151" y="258"/>
                  </a:cubicBezTo>
                  <a:cubicBezTo>
                    <a:pt x="427" y="283"/>
                    <a:pt x="677" y="308"/>
                    <a:pt x="953" y="308"/>
                  </a:cubicBezTo>
                  <a:cubicBezTo>
                    <a:pt x="1135" y="328"/>
                    <a:pt x="1334" y="365"/>
                    <a:pt x="1536" y="365"/>
                  </a:cubicBezTo>
                  <a:cubicBezTo>
                    <a:pt x="1584" y="365"/>
                    <a:pt x="1632" y="363"/>
                    <a:pt x="1680" y="358"/>
                  </a:cubicBezTo>
                  <a:cubicBezTo>
                    <a:pt x="1855" y="308"/>
                    <a:pt x="1780" y="82"/>
                    <a:pt x="1655" y="32"/>
                  </a:cubicBezTo>
                  <a:cubicBezTo>
                    <a:pt x="1529" y="7"/>
                    <a:pt x="1404" y="1"/>
                    <a:pt x="12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74"/>
            <p:cNvSpPr/>
            <p:nvPr/>
          </p:nvSpPr>
          <p:spPr>
            <a:xfrm>
              <a:off x="6217875" y="1343050"/>
              <a:ext cx="49475" cy="9600"/>
            </a:xfrm>
            <a:custGeom>
              <a:avLst/>
              <a:gdLst/>
              <a:ahLst/>
              <a:cxnLst/>
              <a:rect l="l" t="t" r="r" b="b"/>
              <a:pathLst>
                <a:path w="1979" h="384" extrusionOk="0">
                  <a:moveTo>
                    <a:pt x="134" y="0"/>
                  </a:moveTo>
                  <a:cubicBezTo>
                    <a:pt x="0" y="0"/>
                    <a:pt x="13" y="236"/>
                    <a:pt x="174" y="282"/>
                  </a:cubicBezTo>
                  <a:cubicBezTo>
                    <a:pt x="475" y="357"/>
                    <a:pt x="801" y="382"/>
                    <a:pt x="1102" y="382"/>
                  </a:cubicBezTo>
                  <a:cubicBezTo>
                    <a:pt x="1157" y="382"/>
                    <a:pt x="1215" y="383"/>
                    <a:pt x="1274" y="383"/>
                  </a:cubicBezTo>
                  <a:cubicBezTo>
                    <a:pt x="1512" y="383"/>
                    <a:pt x="1768" y="367"/>
                    <a:pt x="1929" y="207"/>
                  </a:cubicBezTo>
                  <a:cubicBezTo>
                    <a:pt x="1979" y="157"/>
                    <a:pt x="1954" y="32"/>
                    <a:pt x="1854" y="32"/>
                  </a:cubicBezTo>
                  <a:cubicBezTo>
                    <a:pt x="1787" y="12"/>
                    <a:pt x="1721" y="4"/>
                    <a:pt x="1655" y="4"/>
                  </a:cubicBezTo>
                  <a:cubicBezTo>
                    <a:pt x="1471" y="4"/>
                    <a:pt x="1286" y="63"/>
                    <a:pt x="1102" y="82"/>
                  </a:cubicBezTo>
                  <a:cubicBezTo>
                    <a:pt x="801" y="82"/>
                    <a:pt x="500" y="57"/>
                    <a:pt x="174" y="7"/>
                  </a:cubicBezTo>
                  <a:cubicBezTo>
                    <a:pt x="160" y="2"/>
                    <a:pt x="147" y="0"/>
                    <a:pt x="1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74"/>
            <p:cNvSpPr/>
            <p:nvPr/>
          </p:nvSpPr>
          <p:spPr>
            <a:xfrm>
              <a:off x="6284250" y="1264050"/>
              <a:ext cx="44700" cy="50275"/>
            </a:xfrm>
            <a:custGeom>
              <a:avLst/>
              <a:gdLst/>
              <a:ahLst/>
              <a:cxnLst/>
              <a:rect l="l" t="t" r="r" b="b"/>
              <a:pathLst>
                <a:path w="1788" h="2011" extrusionOk="0">
                  <a:moveTo>
                    <a:pt x="495" y="0"/>
                  </a:moveTo>
                  <a:cubicBezTo>
                    <a:pt x="458" y="0"/>
                    <a:pt x="427" y="25"/>
                    <a:pt x="427" y="84"/>
                  </a:cubicBezTo>
                  <a:cubicBezTo>
                    <a:pt x="402" y="510"/>
                    <a:pt x="402" y="911"/>
                    <a:pt x="376" y="1337"/>
                  </a:cubicBezTo>
                  <a:cubicBezTo>
                    <a:pt x="376" y="1411"/>
                    <a:pt x="445" y="1499"/>
                    <a:pt x="522" y="1499"/>
                  </a:cubicBezTo>
                  <a:cubicBezTo>
                    <a:pt x="548" y="1499"/>
                    <a:pt x="576" y="1488"/>
                    <a:pt x="602" y="1462"/>
                  </a:cubicBezTo>
                  <a:cubicBezTo>
                    <a:pt x="727" y="1387"/>
                    <a:pt x="878" y="1262"/>
                    <a:pt x="1028" y="1212"/>
                  </a:cubicBezTo>
                  <a:cubicBezTo>
                    <a:pt x="1080" y="1186"/>
                    <a:pt x="1128" y="1173"/>
                    <a:pt x="1173" y="1173"/>
                  </a:cubicBezTo>
                  <a:cubicBezTo>
                    <a:pt x="1300" y="1173"/>
                    <a:pt x="1392" y="1276"/>
                    <a:pt x="1429" y="1462"/>
                  </a:cubicBezTo>
                  <a:cubicBezTo>
                    <a:pt x="1354" y="1537"/>
                    <a:pt x="1279" y="1588"/>
                    <a:pt x="1204" y="1613"/>
                  </a:cubicBezTo>
                  <a:cubicBezTo>
                    <a:pt x="878" y="1713"/>
                    <a:pt x="502" y="1713"/>
                    <a:pt x="176" y="1713"/>
                  </a:cubicBezTo>
                  <a:cubicBezTo>
                    <a:pt x="1" y="1713"/>
                    <a:pt x="51" y="1963"/>
                    <a:pt x="176" y="1989"/>
                  </a:cubicBezTo>
                  <a:cubicBezTo>
                    <a:pt x="271" y="2000"/>
                    <a:pt x="413" y="2011"/>
                    <a:pt x="573" y="2011"/>
                  </a:cubicBezTo>
                  <a:cubicBezTo>
                    <a:pt x="1087" y="2011"/>
                    <a:pt x="1787" y="1903"/>
                    <a:pt x="1730" y="1387"/>
                  </a:cubicBezTo>
                  <a:cubicBezTo>
                    <a:pt x="1730" y="1136"/>
                    <a:pt x="1479" y="936"/>
                    <a:pt x="1254" y="911"/>
                  </a:cubicBezTo>
                  <a:cubicBezTo>
                    <a:pt x="1213" y="902"/>
                    <a:pt x="1173" y="898"/>
                    <a:pt x="1134" y="898"/>
                  </a:cubicBezTo>
                  <a:cubicBezTo>
                    <a:pt x="957" y="898"/>
                    <a:pt x="796" y="984"/>
                    <a:pt x="652" y="1086"/>
                  </a:cubicBezTo>
                  <a:cubicBezTo>
                    <a:pt x="652" y="760"/>
                    <a:pt x="627" y="460"/>
                    <a:pt x="627" y="134"/>
                  </a:cubicBezTo>
                  <a:cubicBezTo>
                    <a:pt x="627" y="58"/>
                    <a:pt x="553" y="0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74"/>
            <p:cNvSpPr/>
            <p:nvPr/>
          </p:nvSpPr>
          <p:spPr>
            <a:xfrm>
              <a:off x="6255000" y="1287300"/>
              <a:ext cx="30525" cy="9800"/>
            </a:xfrm>
            <a:custGeom>
              <a:avLst/>
              <a:gdLst/>
              <a:ahLst/>
              <a:cxnLst/>
              <a:rect l="l" t="t" r="r" b="b"/>
              <a:pathLst>
                <a:path w="1221" h="392" extrusionOk="0">
                  <a:moveTo>
                    <a:pt x="633" y="1"/>
                  </a:moveTo>
                  <a:cubicBezTo>
                    <a:pt x="472" y="1"/>
                    <a:pt x="310" y="20"/>
                    <a:pt x="193" y="31"/>
                  </a:cubicBezTo>
                  <a:cubicBezTo>
                    <a:pt x="1" y="55"/>
                    <a:pt x="62" y="333"/>
                    <a:pt x="245" y="333"/>
                  </a:cubicBezTo>
                  <a:cubicBezTo>
                    <a:pt x="252" y="333"/>
                    <a:pt x="260" y="333"/>
                    <a:pt x="268" y="332"/>
                  </a:cubicBezTo>
                  <a:cubicBezTo>
                    <a:pt x="444" y="332"/>
                    <a:pt x="619" y="332"/>
                    <a:pt x="820" y="357"/>
                  </a:cubicBezTo>
                  <a:cubicBezTo>
                    <a:pt x="888" y="371"/>
                    <a:pt x="949" y="392"/>
                    <a:pt x="1011" y="392"/>
                  </a:cubicBezTo>
                  <a:cubicBezTo>
                    <a:pt x="1062" y="392"/>
                    <a:pt x="1114" y="377"/>
                    <a:pt x="1171" y="332"/>
                  </a:cubicBezTo>
                  <a:cubicBezTo>
                    <a:pt x="1221" y="307"/>
                    <a:pt x="1196" y="231"/>
                    <a:pt x="1171" y="181"/>
                  </a:cubicBezTo>
                  <a:cubicBezTo>
                    <a:pt x="1069" y="37"/>
                    <a:pt x="852" y="1"/>
                    <a:pt x="6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74"/>
            <p:cNvSpPr/>
            <p:nvPr/>
          </p:nvSpPr>
          <p:spPr>
            <a:xfrm>
              <a:off x="6334375" y="1284100"/>
              <a:ext cx="37000" cy="37050"/>
            </a:xfrm>
            <a:custGeom>
              <a:avLst/>
              <a:gdLst/>
              <a:ahLst/>
              <a:cxnLst/>
              <a:rect l="l" t="t" r="r" b="b"/>
              <a:pathLst>
                <a:path w="1480" h="1482" extrusionOk="0">
                  <a:moveTo>
                    <a:pt x="916" y="0"/>
                  </a:moveTo>
                  <a:cubicBezTo>
                    <a:pt x="875" y="0"/>
                    <a:pt x="838" y="25"/>
                    <a:pt x="828" y="84"/>
                  </a:cubicBezTo>
                  <a:cubicBezTo>
                    <a:pt x="803" y="334"/>
                    <a:pt x="752" y="560"/>
                    <a:pt x="677" y="786"/>
                  </a:cubicBezTo>
                  <a:cubicBezTo>
                    <a:pt x="502" y="811"/>
                    <a:pt x="326" y="836"/>
                    <a:pt x="176" y="836"/>
                  </a:cubicBezTo>
                  <a:cubicBezTo>
                    <a:pt x="1" y="861"/>
                    <a:pt x="76" y="1111"/>
                    <a:pt x="201" y="1111"/>
                  </a:cubicBezTo>
                  <a:cubicBezTo>
                    <a:pt x="326" y="1086"/>
                    <a:pt x="452" y="1061"/>
                    <a:pt x="577" y="1061"/>
                  </a:cubicBezTo>
                  <a:cubicBezTo>
                    <a:pt x="527" y="1161"/>
                    <a:pt x="502" y="1262"/>
                    <a:pt x="527" y="1362"/>
                  </a:cubicBezTo>
                  <a:cubicBezTo>
                    <a:pt x="527" y="1435"/>
                    <a:pt x="581" y="1482"/>
                    <a:pt x="639" y="1482"/>
                  </a:cubicBezTo>
                  <a:cubicBezTo>
                    <a:pt x="660" y="1482"/>
                    <a:pt x="682" y="1476"/>
                    <a:pt x="702" y="1462"/>
                  </a:cubicBezTo>
                  <a:cubicBezTo>
                    <a:pt x="828" y="1362"/>
                    <a:pt x="903" y="1187"/>
                    <a:pt x="928" y="1011"/>
                  </a:cubicBezTo>
                  <a:cubicBezTo>
                    <a:pt x="1103" y="1011"/>
                    <a:pt x="1304" y="1011"/>
                    <a:pt x="1429" y="911"/>
                  </a:cubicBezTo>
                  <a:cubicBezTo>
                    <a:pt x="1479" y="861"/>
                    <a:pt x="1479" y="786"/>
                    <a:pt x="1429" y="760"/>
                  </a:cubicBezTo>
                  <a:cubicBezTo>
                    <a:pt x="1341" y="731"/>
                    <a:pt x="1253" y="719"/>
                    <a:pt x="1165" y="719"/>
                  </a:cubicBezTo>
                  <a:cubicBezTo>
                    <a:pt x="1103" y="719"/>
                    <a:pt x="1040" y="725"/>
                    <a:pt x="978" y="735"/>
                  </a:cubicBezTo>
                  <a:cubicBezTo>
                    <a:pt x="1028" y="535"/>
                    <a:pt x="1053" y="334"/>
                    <a:pt x="1053" y="134"/>
                  </a:cubicBezTo>
                  <a:cubicBezTo>
                    <a:pt x="1053" y="58"/>
                    <a:pt x="979" y="0"/>
                    <a:pt x="9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74"/>
            <p:cNvSpPr/>
            <p:nvPr/>
          </p:nvSpPr>
          <p:spPr>
            <a:xfrm>
              <a:off x="6379900" y="1245050"/>
              <a:ext cx="273425" cy="77750"/>
            </a:xfrm>
            <a:custGeom>
              <a:avLst/>
              <a:gdLst/>
              <a:ahLst/>
              <a:cxnLst/>
              <a:rect l="l" t="t" r="r" b="b"/>
              <a:pathLst>
                <a:path w="10937" h="3110" extrusionOk="0">
                  <a:moveTo>
                    <a:pt x="2086" y="1"/>
                  </a:moveTo>
                  <a:cubicBezTo>
                    <a:pt x="1680" y="1"/>
                    <a:pt x="1294" y="60"/>
                    <a:pt x="1087" y="292"/>
                  </a:cubicBezTo>
                  <a:cubicBezTo>
                    <a:pt x="886" y="518"/>
                    <a:pt x="886" y="944"/>
                    <a:pt x="861" y="1195"/>
                  </a:cubicBezTo>
                  <a:cubicBezTo>
                    <a:pt x="811" y="1671"/>
                    <a:pt x="761" y="2147"/>
                    <a:pt x="711" y="2623"/>
                  </a:cubicBezTo>
                  <a:cubicBezTo>
                    <a:pt x="535" y="2348"/>
                    <a:pt x="360" y="2047"/>
                    <a:pt x="185" y="1746"/>
                  </a:cubicBezTo>
                  <a:cubicBezTo>
                    <a:pt x="168" y="1721"/>
                    <a:pt x="140" y="1710"/>
                    <a:pt x="112" y="1710"/>
                  </a:cubicBezTo>
                  <a:cubicBezTo>
                    <a:pt x="57" y="1710"/>
                    <a:pt x="1" y="1754"/>
                    <a:pt x="34" y="1821"/>
                  </a:cubicBezTo>
                  <a:cubicBezTo>
                    <a:pt x="235" y="2222"/>
                    <a:pt x="460" y="2623"/>
                    <a:pt x="686" y="3024"/>
                  </a:cubicBezTo>
                  <a:cubicBezTo>
                    <a:pt x="712" y="3077"/>
                    <a:pt x="774" y="3109"/>
                    <a:pt x="826" y="3109"/>
                  </a:cubicBezTo>
                  <a:cubicBezTo>
                    <a:pt x="872" y="3109"/>
                    <a:pt x="911" y="3083"/>
                    <a:pt x="911" y="3024"/>
                  </a:cubicBezTo>
                  <a:cubicBezTo>
                    <a:pt x="1037" y="2072"/>
                    <a:pt x="836" y="718"/>
                    <a:pt x="1889" y="317"/>
                  </a:cubicBezTo>
                  <a:cubicBezTo>
                    <a:pt x="2002" y="272"/>
                    <a:pt x="2155" y="257"/>
                    <a:pt x="2325" y="257"/>
                  </a:cubicBezTo>
                  <a:cubicBezTo>
                    <a:pt x="2723" y="257"/>
                    <a:pt x="3212" y="343"/>
                    <a:pt x="3493" y="343"/>
                  </a:cubicBezTo>
                  <a:cubicBezTo>
                    <a:pt x="3969" y="343"/>
                    <a:pt x="4445" y="343"/>
                    <a:pt x="4921" y="368"/>
                  </a:cubicBezTo>
                  <a:cubicBezTo>
                    <a:pt x="6342" y="386"/>
                    <a:pt x="7775" y="445"/>
                    <a:pt x="9213" y="445"/>
                  </a:cubicBezTo>
                  <a:cubicBezTo>
                    <a:pt x="9728" y="445"/>
                    <a:pt x="10245" y="438"/>
                    <a:pt x="10761" y="418"/>
                  </a:cubicBezTo>
                  <a:cubicBezTo>
                    <a:pt x="10937" y="418"/>
                    <a:pt x="10886" y="117"/>
                    <a:pt x="10736" y="117"/>
                  </a:cubicBezTo>
                  <a:cubicBezTo>
                    <a:pt x="9580" y="47"/>
                    <a:pt x="8412" y="26"/>
                    <a:pt x="7244" y="26"/>
                  </a:cubicBezTo>
                  <a:cubicBezTo>
                    <a:pt x="5906" y="26"/>
                    <a:pt x="4567" y="53"/>
                    <a:pt x="3242" y="67"/>
                  </a:cubicBezTo>
                  <a:cubicBezTo>
                    <a:pt x="2960" y="67"/>
                    <a:pt x="2512" y="1"/>
                    <a:pt x="20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74"/>
            <p:cNvSpPr/>
            <p:nvPr/>
          </p:nvSpPr>
          <p:spPr>
            <a:xfrm>
              <a:off x="6441975" y="1278000"/>
              <a:ext cx="42800" cy="51575"/>
            </a:xfrm>
            <a:custGeom>
              <a:avLst/>
              <a:gdLst/>
              <a:ahLst/>
              <a:cxnLst/>
              <a:rect l="l" t="t" r="r" b="b"/>
              <a:pathLst>
                <a:path w="1712" h="2063" extrusionOk="0">
                  <a:moveTo>
                    <a:pt x="405" y="1"/>
                  </a:moveTo>
                  <a:cubicBezTo>
                    <a:pt x="367" y="1"/>
                    <a:pt x="333" y="22"/>
                    <a:pt x="333" y="77"/>
                  </a:cubicBezTo>
                  <a:cubicBezTo>
                    <a:pt x="333" y="528"/>
                    <a:pt x="283" y="979"/>
                    <a:pt x="283" y="1456"/>
                  </a:cubicBezTo>
                  <a:cubicBezTo>
                    <a:pt x="283" y="1525"/>
                    <a:pt x="368" y="1619"/>
                    <a:pt x="445" y="1619"/>
                  </a:cubicBezTo>
                  <a:cubicBezTo>
                    <a:pt x="479" y="1619"/>
                    <a:pt x="511" y="1602"/>
                    <a:pt x="534" y="1556"/>
                  </a:cubicBezTo>
                  <a:cubicBezTo>
                    <a:pt x="634" y="1405"/>
                    <a:pt x="709" y="1255"/>
                    <a:pt x="860" y="1155"/>
                  </a:cubicBezTo>
                  <a:cubicBezTo>
                    <a:pt x="933" y="1106"/>
                    <a:pt x="1002" y="1081"/>
                    <a:pt x="1063" y="1081"/>
                  </a:cubicBezTo>
                  <a:cubicBezTo>
                    <a:pt x="1189" y="1081"/>
                    <a:pt x="1285" y="1186"/>
                    <a:pt x="1336" y="1405"/>
                  </a:cubicBezTo>
                  <a:cubicBezTo>
                    <a:pt x="1311" y="1506"/>
                    <a:pt x="1235" y="1581"/>
                    <a:pt x="1160" y="1631"/>
                  </a:cubicBezTo>
                  <a:cubicBezTo>
                    <a:pt x="1042" y="1705"/>
                    <a:pt x="802" y="1770"/>
                    <a:pt x="589" y="1770"/>
                  </a:cubicBezTo>
                  <a:cubicBezTo>
                    <a:pt x="440" y="1770"/>
                    <a:pt x="305" y="1738"/>
                    <a:pt x="233" y="1656"/>
                  </a:cubicBezTo>
                  <a:cubicBezTo>
                    <a:pt x="209" y="1638"/>
                    <a:pt x="182" y="1630"/>
                    <a:pt x="156" y="1630"/>
                  </a:cubicBezTo>
                  <a:cubicBezTo>
                    <a:pt x="74" y="1630"/>
                    <a:pt x="0" y="1711"/>
                    <a:pt x="58" y="1806"/>
                  </a:cubicBezTo>
                  <a:cubicBezTo>
                    <a:pt x="158" y="2007"/>
                    <a:pt x="347" y="2063"/>
                    <a:pt x="559" y="2063"/>
                  </a:cubicBezTo>
                  <a:cubicBezTo>
                    <a:pt x="665" y="2063"/>
                    <a:pt x="776" y="2049"/>
                    <a:pt x="885" y="2032"/>
                  </a:cubicBezTo>
                  <a:cubicBezTo>
                    <a:pt x="1235" y="2007"/>
                    <a:pt x="1586" y="1806"/>
                    <a:pt x="1662" y="1431"/>
                  </a:cubicBezTo>
                  <a:cubicBezTo>
                    <a:pt x="1712" y="1105"/>
                    <a:pt x="1511" y="854"/>
                    <a:pt x="1210" y="804"/>
                  </a:cubicBezTo>
                  <a:cubicBezTo>
                    <a:pt x="1154" y="789"/>
                    <a:pt x="1101" y="782"/>
                    <a:pt x="1049" y="782"/>
                  </a:cubicBezTo>
                  <a:cubicBezTo>
                    <a:pt x="846" y="782"/>
                    <a:pt x="679" y="890"/>
                    <a:pt x="559" y="1030"/>
                  </a:cubicBezTo>
                  <a:cubicBezTo>
                    <a:pt x="534" y="704"/>
                    <a:pt x="534" y="403"/>
                    <a:pt x="509" y="77"/>
                  </a:cubicBezTo>
                  <a:cubicBezTo>
                    <a:pt x="509" y="35"/>
                    <a:pt x="454" y="1"/>
                    <a:pt x="4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74"/>
            <p:cNvSpPr/>
            <p:nvPr/>
          </p:nvSpPr>
          <p:spPr>
            <a:xfrm>
              <a:off x="6481950" y="1268900"/>
              <a:ext cx="35400" cy="27425"/>
            </a:xfrm>
            <a:custGeom>
              <a:avLst/>
              <a:gdLst/>
              <a:ahLst/>
              <a:cxnLst/>
              <a:rect l="l" t="t" r="r" b="b"/>
              <a:pathLst>
                <a:path w="1416" h="1097" extrusionOk="0">
                  <a:moveTo>
                    <a:pt x="256" y="0"/>
                  </a:moveTo>
                  <a:cubicBezTo>
                    <a:pt x="175" y="0"/>
                    <a:pt x="97" y="47"/>
                    <a:pt x="37" y="165"/>
                  </a:cubicBezTo>
                  <a:cubicBezTo>
                    <a:pt x="1" y="221"/>
                    <a:pt x="86" y="303"/>
                    <a:pt x="153" y="303"/>
                  </a:cubicBezTo>
                  <a:cubicBezTo>
                    <a:pt x="177" y="303"/>
                    <a:pt x="200" y="292"/>
                    <a:pt x="213" y="266"/>
                  </a:cubicBezTo>
                  <a:cubicBezTo>
                    <a:pt x="228" y="250"/>
                    <a:pt x="242" y="244"/>
                    <a:pt x="253" y="244"/>
                  </a:cubicBezTo>
                  <a:cubicBezTo>
                    <a:pt x="338" y="244"/>
                    <a:pt x="338" y="592"/>
                    <a:pt x="338" y="592"/>
                  </a:cubicBezTo>
                  <a:cubicBezTo>
                    <a:pt x="338" y="667"/>
                    <a:pt x="338" y="717"/>
                    <a:pt x="363" y="792"/>
                  </a:cubicBezTo>
                  <a:cubicBezTo>
                    <a:pt x="413" y="917"/>
                    <a:pt x="489" y="1018"/>
                    <a:pt x="614" y="1068"/>
                  </a:cubicBezTo>
                  <a:cubicBezTo>
                    <a:pt x="667" y="1089"/>
                    <a:pt x="720" y="1097"/>
                    <a:pt x="773" y="1097"/>
                  </a:cubicBezTo>
                  <a:cubicBezTo>
                    <a:pt x="845" y="1097"/>
                    <a:pt x="917" y="1082"/>
                    <a:pt x="990" y="1068"/>
                  </a:cubicBezTo>
                  <a:cubicBezTo>
                    <a:pt x="1115" y="1043"/>
                    <a:pt x="1291" y="1043"/>
                    <a:pt x="1391" y="917"/>
                  </a:cubicBezTo>
                  <a:cubicBezTo>
                    <a:pt x="1416" y="892"/>
                    <a:pt x="1391" y="842"/>
                    <a:pt x="1366" y="792"/>
                  </a:cubicBezTo>
                  <a:cubicBezTo>
                    <a:pt x="1306" y="718"/>
                    <a:pt x="1230" y="696"/>
                    <a:pt x="1146" y="696"/>
                  </a:cubicBezTo>
                  <a:cubicBezTo>
                    <a:pt x="1088" y="696"/>
                    <a:pt x="1026" y="707"/>
                    <a:pt x="965" y="717"/>
                  </a:cubicBezTo>
                  <a:cubicBezTo>
                    <a:pt x="898" y="730"/>
                    <a:pt x="824" y="758"/>
                    <a:pt x="762" y="758"/>
                  </a:cubicBezTo>
                  <a:cubicBezTo>
                    <a:pt x="707" y="758"/>
                    <a:pt x="662" y="737"/>
                    <a:pt x="639" y="667"/>
                  </a:cubicBezTo>
                  <a:cubicBezTo>
                    <a:pt x="614" y="566"/>
                    <a:pt x="639" y="441"/>
                    <a:pt x="614" y="366"/>
                  </a:cubicBezTo>
                  <a:cubicBezTo>
                    <a:pt x="581" y="183"/>
                    <a:pt x="415" y="0"/>
                    <a:pt x="2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74"/>
            <p:cNvSpPr/>
            <p:nvPr/>
          </p:nvSpPr>
          <p:spPr>
            <a:xfrm>
              <a:off x="6523800" y="1310425"/>
              <a:ext cx="53075" cy="12150"/>
            </a:xfrm>
            <a:custGeom>
              <a:avLst/>
              <a:gdLst/>
              <a:ahLst/>
              <a:cxnLst/>
              <a:rect l="l" t="t" r="r" b="b"/>
              <a:pathLst>
                <a:path w="2123" h="486" extrusionOk="0">
                  <a:moveTo>
                    <a:pt x="1513" y="0"/>
                  </a:moveTo>
                  <a:cubicBezTo>
                    <a:pt x="1075" y="0"/>
                    <a:pt x="597" y="107"/>
                    <a:pt x="193" y="184"/>
                  </a:cubicBezTo>
                  <a:cubicBezTo>
                    <a:pt x="1" y="208"/>
                    <a:pt x="85" y="486"/>
                    <a:pt x="248" y="486"/>
                  </a:cubicBezTo>
                  <a:cubicBezTo>
                    <a:pt x="254" y="486"/>
                    <a:pt x="261" y="485"/>
                    <a:pt x="268" y="484"/>
                  </a:cubicBezTo>
                  <a:cubicBezTo>
                    <a:pt x="544" y="434"/>
                    <a:pt x="820" y="409"/>
                    <a:pt x="1095" y="384"/>
                  </a:cubicBezTo>
                  <a:cubicBezTo>
                    <a:pt x="1164" y="378"/>
                    <a:pt x="1235" y="376"/>
                    <a:pt x="1306" y="376"/>
                  </a:cubicBezTo>
                  <a:cubicBezTo>
                    <a:pt x="1378" y="376"/>
                    <a:pt x="1451" y="378"/>
                    <a:pt x="1525" y="378"/>
                  </a:cubicBezTo>
                  <a:cubicBezTo>
                    <a:pt x="1672" y="378"/>
                    <a:pt x="1822" y="372"/>
                    <a:pt x="1973" y="334"/>
                  </a:cubicBezTo>
                  <a:cubicBezTo>
                    <a:pt x="2123" y="284"/>
                    <a:pt x="2023" y="58"/>
                    <a:pt x="1897" y="33"/>
                  </a:cubicBezTo>
                  <a:cubicBezTo>
                    <a:pt x="1775" y="10"/>
                    <a:pt x="1646" y="0"/>
                    <a:pt x="1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74"/>
            <p:cNvSpPr/>
            <p:nvPr/>
          </p:nvSpPr>
          <p:spPr>
            <a:xfrm>
              <a:off x="6581250" y="1283075"/>
              <a:ext cx="36800" cy="48550"/>
            </a:xfrm>
            <a:custGeom>
              <a:avLst/>
              <a:gdLst/>
              <a:ahLst/>
              <a:cxnLst/>
              <a:rect l="l" t="t" r="r" b="b"/>
              <a:pathLst>
                <a:path w="1472" h="1942" extrusionOk="0">
                  <a:moveTo>
                    <a:pt x="128" y="0"/>
                  </a:moveTo>
                  <a:cubicBezTo>
                    <a:pt x="94" y="0"/>
                    <a:pt x="61" y="22"/>
                    <a:pt x="50" y="75"/>
                  </a:cubicBezTo>
                  <a:cubicBezTo>
                    <a:pt x="0" y="375"/>
                    <a:pt x="151" y="726"/>
                    <a:pt x="451" y="877"/>
                  </a:cubicBezTo>
                  <a:cubicBezTo>
                    <a:pt x="534" y="918"/>
                    <a:pt x="647" y="937"/>
                    <a:pt x="766" y="937"/>
                  </a:cubicBezTo>
                  <a:cubicBezTo>
                    <a:pt x="863" y="937"/>
                    <a:pt x="963" y="924"/>
                    <a:pt x="1053" y="902"/>
                  </a:cubicBezTo>
                  <a:lnTo>
                    <a:pt x="1053" y="902"/>
                  </a:lnTo>
                  <a:cubicBezTo>
                    <a:pt x="1028" y="952"/>
                    <a:pt x="1003" y="1002"/>
                    <a:pt x="1003" y="1052"/>
                  </a:cubicBezTo>
                  <a:cubicBezTo>
                    <a:pt x="928" y="1303"/>
                    <a:pt x="827" y="1553"/>
                    <a:pt x="827" y="1804"/>
                  </a:cubicBezTo>
                  <a:cubicBezTo>
                    <a:pt x="827" y="1859"/>
                    <a:pt x="895" y="1942"/>
                    <a:pt x="961" y="1942"/>
                  </a:cubicBezTo>
                  <a:cubicBezTo>
                    <a:pt x="984" y="1942"/>
                    <a:pt x="1008" y="1931"/>
                    <a:pt x="1028" y="1904"/>
                  </a:cubicBezTo>
                  <a:cubicBezTo>
                    <a:pt x="1153" y="1679"/>
                    <a:pt x="1178" y="1428"/>
                    <a:pt x="1253" y="1177"/>
                  </a:cubicBezTo>
                  <a:cubicBezTo>
                    <a:pt x="1304" y="902"/>
                    <a:pt x="1379" y="626"/>
                    <a:pt x="1454" y="350"/>
                  </a:cubicBezTo>
                  <a:cubicBezTo>
                    <a:pt x="1472" y="262"/>
                    <a:pt x="1377" y="173"/>
                    <a:pt x="1302" y="173"/>
                  </a:cubicBezTo>
                  <a:cubicBezTo>
                    <a:pt x="1271" y="173"/>
                    <a:pt x="1243" y="188"/>
                    <a:pt x="1228" y="225"/>
                  </a:cubicBezTo>
                  <a:cubicBezTo>
                    <a:pt x="1203" y="325"/>
                    <a:pt x="1203" y="400"/>
                    <a:pt x="1178" y="476"/>
                  </a:cubicBezTo>
                  <a:lnTo>
                    <a:pt x="1153" y="476"/>
                  </a:lnTo>
                  <a:cubicBezTo>
                    <a:pt x="991" y="499"/>
                    <a:pt x="872" y="629"/>
                    <a:pt x="697" y="629"/>
                  </a:cubicBezTo>
                  <a:cubicBezTo>
                    <a:pt x="682" y="629"/>
                    <a:pt x="667" y="628"/>
                    <a:pt x="652" y="626"/>
                  </a:cubicBezTo>
                  <a:cubicBezTo>
                    <a:pt x="376" y="576"/>
                    <a:pt x="226" y="350"/>
                    <a:pt x="226" y="100"/>
                  </a:cubicBezTo>
                  <a:cubicBezTo>
                    <a:pt x="226" y="42"/>
                    <a:pt x="175" y="0"/>
                    <a:pt x="1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74"/>
            <p:cNvSpPr/>
            <p:nvPr/>
          </p:nvSpPr>
          <p:spPr>
            <a:xfrm>
              <a:off x="6626975" y="1299300"/>
              <a:ext cx="36375" cy="29225"/>
            </a:xfrm>
            <a:custGeom>
              <a:avLst/>
              <a:gdLst/>
              <a:ahLst/>
              <a:cxnLst/>
              <a:rect l="l" t="t" r="r" b="b"/>
              <a:pathLst>
                <a:path w="1455" h="1169" extrusionOk="0">
                  <a:moveTo>
                    <a:pt x="1032" y="0"/>
                  </a:moveTo>
                  <a:cubicBezTo>
                    <a:pt x="633" y="0"/>
                    <a:pt x="264" y="199"/>
                    <a:pt x="51" y="553"/>
                  </a:cubicBezTo>
                  <a:cubicBezTo>
                    <a:pt x="1" y="604"/>
                    <a:pt x="26" y="679"/>
                    <a:pt x="51" y="729"/>
                  </a:cubicBezTo>
                  <a:cubicBezTo>
                    <a:pt x="139" y="852"/>
                    <a:pt x="276" y="913"/>
                    <a:pt x="419" y="913"/>
                  </a:cubicBezTo>
                  <a:cubicBezTo>
                    <a:pt x="480" y="913"/>
                    <a:pt x="542" y="902"/>
                    <a:pt x="602" y="879"/>
                  </a:cubicBezTo>
                  <a:cubicBezTo>
                    <a:pt x="803" y="829"/>
                    <a:pt x="928" y="704"/>
                    <a:pt x="1079" y="579"/>
                  </a:cubicBezTo>
                  <a:cubicBezTo>
                    <a:pt x="1079" y="754"/>
                    <a:pt x="1079" y="954"/>
                    <a:pt x="1154" y="1080"/>
                  </a:cubicBezTo>
                  <a:cubicBezTo>
                    <a:pt x="1182" y="1136"/>
                    <a:pt x="1234" y="1169"/>
                    <a:pt x="1283" y="1169"/>
                  </a:cubicBezTo>
                  <a:cubicBezTo>
                    <a:pt x="1321" y="1169"/>
                    <a:pt x="1357" y="1149"/>
                    <a:pt x="1379" y="1105"/>
                  </a:cubicBezTo>
                  <a:cubicBezTo>
                    <a:pt x="1455" y="879"/>
                    <a:pt x="1379" y="579"/>
                    <a:pt x="1379" y="353"/>
                  </a:cubicBezTo>
                  <a:cubicBezTo>
                    <a:pt x="1357" y="263"/>
                    <a:pt x="1294" y="174"/>
                    <a:pt x="1192" y="174"/>
                  </a:cubicBezTo>
                  <a:cubicBezTo>
                    <a:pt x="1180" y="174"/>
                    <a:pt x="1167" y="175"/>
                    <a:pt x="1154" y="178"/>
                  </a:cubicBezTo>
                  <a:cubicBezTo>
                    <a:pt x="1003" y="228"/>
                    <a:pt x="878" y="353"/>
                    <a:pt x="728" y="453"/>
                  </a:cubicBezTo>
                  <a:cubicBezTo>
                    <a:pt x="659" y="522"/>
                    <a:pt x="507" y="632"/>
                    <a:pt x="386" y="632"/>
                  </a:cubicBezTo>
                  <a:cubicBezTo>
                    <a:pt x="374" y="632"/>
                    <a:pt x="363" y="631"/>
                    <a:pt x="352" y="629"/>
                  </a:cubicBezTo>
                  <a:cubicBezTo>
                    <a:pt x="527" y="353"/>
                    <a:pt x="803" y="203"/>
                    <a:pt x="1129" y="178"/>
                  </a:cubicBezTo>
                  <a:cubicBezTo>
                    <a:pt x="1229" y="152"/>
                    <a:pt x="1179" y="2"/>
                    <a:pt x="1104" y="2"/>
                  </a:cubicBezTo>
                  <a:cubicBezTo>
                    <a:pt x="1080" y="1"/>
                    <a:pt x="1056" y="0"/>
                    <a:pt x="10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74"/>
            <p:cNvSpPr/>
            <p:nvPr/>
          </p:nvSpPr>
          <p:spPr>
            <a:xfrm>
              <a:off x="6673350" y="1296825"/>
              <a:ext cx="38875" cy="34700"/>
            </a:xfrm>
            <a:custGeom>
              <a:avLst/>
              <a:gdLst/>
              <a:ahLst/>
              <a:cxnLst/>
              <a:rect l="l" t="t" r="r" b="b"/>
              <a:pathLst>
                <a:path w="1555" h="1388" extrusionOk="0">
                  <a:moveTo>
                    <a:pt x="1028" y="1"/>
                  </a:moveTo>
                  <a:cubicBezTo>
                    <a:pt x="552" y="1"/>
                    <a:pt x="1" y="402"/>
                    <a:pt x="101" y="953"/>
                  </a:cubicBezTo>
                  <a:cubicBezTo>
                    <a:pt x="151" y="1229"/>
                    <a:pt x="351" y="1354"/>
                    <a:pt x="602" y="1379"/>
                  </a:cubicBezTo>
                  <a:cubicBezTo>
                    <a:pt x="655" y="1384"/>
                    <a:pt x="715" y="1387"/>
                    <a:pt x="776" y="1387"/>
                  </a:cubicBezTo>
                  <a:cubicBezTo>
                    <a:pt x="1033" y="1387"/>
                    <a:pt x="1338" y="1336"/>
                    <a:pt x="1479" y="1154"/>
                  </a:cubicBezTo>
                  <a:cubicBezTo>
                    <a:pt x="1554" y="1079"/>
                    <a:pt x="1479" y="953"/>
                    <a:pt x="1404" y="953"/>
                  </a:cubicBezTo>
                  <a:cubicBezTo>
                    <a:pt x="1396" y="952"/>
                    <a:pt x="1387" y="952"/>
                    <a:pt x="1376" y="952"/>
                  </a:cubicBezTo>
                  <a:cubicBezTo>
                    <a:pt x="1232" y="952"/>
                    <a:pt x="901" y="1049"/>
                    <a:pt x="665" y="1049"/>
                  </a:cubicBezTo>
                  <a:cubicBezTo>
                    <a:pt x="514" y="1049"/>
                    <a:pt x="402" y="1009"/>
                    <a:pt x="402" y="878"/>
                  </a:cubicBezTo>
                  <a:cubicBezTo>
                    <a:pt x="402" y="552"/>
                    <a:pt x="777" y="277"/>
                    <a:pt x="1078" y="226"/>
                  </a:cubicBezTo>
                  <a:cubicBezTo>
                    <a:pt x="1204" y="201"/>
                    <a:pt x="1153" y="1"/>
                    <a:pt x="10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74"/>
            <p:cNvSpPr/>
            <p:nvPr/>
          </p:nvSpPr>
          <p:spPr>
            <a:xfrm>
              <a:off x="6295525" y="1342575"/>
              <a:ext cx="356550" cy="21250"/>
            </a:xfrm>
            <a:custGeom>
              <a:avLst/>
              <a:gdLst/>
              <a:ahLst/>
              <a:cxnLst/>
              <a:rect l="l" t="t" r="r" b="b"/>
              <a:pathLst>
                <a:path w="14262" h="850" extrusionOk="0">
                  <a:moveTo>
                    <a:pt x="126" y="0"/>
                  </a:moveTo>
                  <a:cubicBezTo>
                    <a:pt x="1" y="0"/>
                    <a:pt x="26" y="201"/>
                    <a:pt x="126" y="201"/>
                  </a:cubicBezTo>
                  <a:cubicBezTo>
                    <a:pt x="2507" y="477"/>
                    <a:pt x="4913" y="602"/>
                    <a:pt x="7319" y="702"/>
                  </a:cubicBezTo>
                  <a:cubicBezTo>
                    <a:pt x="8744" y="750"/>
                    <a:pt x="10221" y="849"/>
                    <a:pt x="11676" y="849"/>
                  </a:cubicBezTo>
                  <a:cubicBezTo>
                    <a:pt x="12499" y="849"/>
                    <a:pt x="13315" y="818"/>
                    <a:pt x="14111" y="727"/>
                  </a:cubicBezTo>
                  <a:cubicBezTo>
                    <a:pt x="14261" y="702"/>
                    <a:pt x="14236" y="502"/>
                    <a:pt x="14111" y="477"/>
                  </a:cubicBezTo>
                  <a:cubicBezTo>
                    <a:pt x="13055" y="385"/>
                    <a:pt x="11983" y="367"/>
                    <a:pt x="10909" y="367"/>
                  </a:cubicBezTo>
                  <a:cubicBezTo>
                    <a:pt x="10204" y="367"/>
                    <a:pt x="9497" y="374"/>
                    <a:pt x="8794" y="374"/>
                  </a:cubicBezTo>
                  <a:cubicBezTo>
                    <a:pt x="8233" y="374"/>
                    <a:pt x="7673" y="369"/>
                    <a:pt x="7119" y="351"/>
                  </a:cubicBezTo>
                  <a:cubicBezTo>
                    <a:pt x="4788" y="251"/>
                    <a:pt x="2457" y="101"/>
                    <a:pt x="1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74"/>
            <p:cNvSpPr/>
            <p:nvPr/>
          </p:nvSpPr>
          <p:spPr>
            <a:xfrm>
              <a:off x="6402675" y="1373100"/>
              <a:ext cx="75050" cy="40425"/>
            </a:xfrm>
            <a:custGeom>
              <a:avLst/>
              <a:gdLst/>
              <a:ahLst/>
              <a:cxnLst/>
              <a:rect l="l" t="t" r="r" b="b"/>
              <a:pathLst>
                <a:path w="3002" h="1617" extrusionOk="0">
                  <a:moveTo>
                    <a:pt x="1148" y="1"/>
                  </a:moveTo>
                  <a:cubicBezTo>
                    <a:pt x="943" y="1"/>
                    <a:pt x="707" y="104"/>
                    <a:pt x="552" y="208"/>
                  </a:cubicBezTo>
                  <a:cubicBezTo>
                    <a:pt x="444" y="273"/>
                    <a:pt x="522" y="449"/>
                    <a:pt x="625" y="449"/>
                  </a:cubicBezTo>
                  <a:cubicBezTo>
                    <a:pt x="642" y="449"/>
                    <a:pt x="660" y="444"/>
                    <a:pt x="677" y="434"/>
                  </a:cubicBezTo>
                  <a:cubicBezTo>
                    <a:pt x="746" y="385"/>
                    <a:pt x="811" y="359"/>
                    <a:pt x="871" y="359"/>
                  </a:cubicBezTo>
                  <a:cubicBezTo>
                    <a:pt x="966" y="359"/>
                    <a:pt x="1052" y="422"/>
                    <a:pt x="1128" y="559"/>
                  </a:cubicBezTo>
                  <a:cubicBezTo>
                    <a:pt x="1028" y="634"/>
                    <a:pt x="903" y="709"/>
                    <a:pt x="777" y="784"/>
                  </a:cubicBezTo>
                  <a:cubicBezTo>
                    <a:pt x="577" y="885"/>
                    <a:pt x="376" y="960"/>
                    <a:pt x="176" y="1010"/>
                  </a:cubicBezTo>
                  <a:cubicBezTo>
                    <a:pt x="0" y="1060"/>
                    <a:pt x="126" y="1286"/>
                    <a:pt x="226" y="1311"/>
                  </a:cubicBezTo>
                  <a:cubicBezTo>
                    <a:pt x="752" y="1436"/>
                    <a:pt x="1304" y="1536"/>
                    <a:pt x="1830" y="1586"/>
                  </a:cubicBezTo>
                  <a:cubicBezTo>
                    <a:pt x="1989" y="1597"/>
                    <a:pt x="2144" y="1617"/>
                    <a:pt x="2293" y="1617"/>
                  </a:cubicBezTo>
                  <a:cubicBezTo>
                    <a:pt x="2494" y="1617"/>
                    <a:pt x="2684" y="1580"/>
                    <a:pt x="2858" y="1436"/>
                  </a:cubicBezTo>
                  <a:cubicBezTo>
                    <a:pt x="3002" y="1333"/>
                    <a:pt x="2858" y="1128"/>
                    <a:pt x="2719" y="1128"/>
                  </a:cubicBezTo>
                  <a:cubicBezTo>
                    <a:pt x="2689" y="1128"/>
                    <a:pt x="2659" y="1138"/>
                    <a:pt x="2632" y="1160"/>
                  </a:cubicBezTo>
                  <a:cubicBezTo>
                    <a:pt x="2483" y="1267"/>
                    <a:pt x="2292" y="1301"/>
                    <a:pt x="2092" y="1301"/>
                  </a:cubicBezTo>
                  <a:cubicBezTo>
                    <a:pt x="1822" y="1301"/>
                    <a:pt x="1534" y="1239"/>
                    <a:pt x="1304" y="1211"/>
                  </a:cubicBezTo>
                  <a:cubicBezTo>
                    <a:pt x="1153" y="1185"/>
                    <a:pt x="1003" y="1160"/>
                    <a:pt x="853" y="1135"/>
                  </a:cubicBezTo>
                  <a:cubicBezTo>
                    <a:pt x="1228" y="985"/>
                    <a:pt x="1655" y="709"/>
                    <a:pt x="1554" y="358"/>
                  </a:cubicBezTo>
                  <a:cubicBezTo>
                    <a:pt x="1506" y="92"/>
                    <a:pt x="1340" y="1"/>
                    <a:pt x="11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74"/>
            <p:cNvSpPr/>
            <p:nvPr/>
          </p:nvSpPr>
          <p:spPr>
            <a:xfrm>
              <a:off x="6485375" y="1381475"/>
              <a:ext cx="44375" cy="32650"/>
            </a:xfrm>
            <a:custGeom>
              <a:avLst/>
              <a:gdLst/>
              <a:ahLst/>
              <a:cxnLst/>
              <a:rect l="l" t="t" r="r" b="b"/>
              <a:pathLst>
                <a:path w="1775" h="1306" extrusionOk="0">
                  <a:moveTo>
                    <a:pt x="978" y="0"/>
                  </a:moveTo>
                  <a:cubicBezTo>
                    <a:pt x="822" y="0"/>
                    <a:pt x="663" y="65"/>
                    <a:pt x="527" y="174"/>
                  </a:cubicBezTo>
                  <a:cubicBezTo>
                    <a:pt x="301" y="349"/>
                    <a:pt x="1" y="650"/>
                    <a:pt x="201" y="926"/>
                  </a:cubicBezTo>
                  <a:cubicBezTo>
                    <a:pt x="288" y="1070"/>
                    <a:pt x="440" y="1123"/>
                    <a:pt x="602" y="1123"/>
                  </a:cubicBezTo>
                  <a:cubicBezTo>
                    <a:pt x="722" y="1123"/>
                    <a:pt x="846" y="1094"/>
                    <a:pt x="953" y="1051"/>
                  </a:cubicBezTo>
                  <a:cubicBezTo>
                    <a:pt x="1078" y="1001"/>
                    <a:pt x="1204" y="951"/>
                    <a:pt x="1304" y="850"/>
                  </a:cubicBezTo>
                  <a:cubicBezTo>
                    <a:pt x="1304" y="1051"/>
                    <a:pt x="1379" y="1201"/>
                    <a:pt x="1580" y="1302"/>
                  </a:cubicBezTo>
                  <a:cubicBezTo>
                    <a:pt x="1590" y="1304"/>
                    <a:pt x="1601" y="1305"/>
                    <a:pt x="1611" y="1305"/>
                  </a:cubicBezTo>
                  <a:cubicBezTo>
                    <a:pt x="1699" y="1305"/>
                    <a:pt x="1775" y="1216"/>
                    <a:pt x="1730" y="1126"/>
                  </a:cubicBezTo>
                  <a:cubicBezTo>
                    <a:pt x="1605" y="876"/>
                    <a:pt x="1580" y="675"/>
                    <a:pt x="1655" y="374"/>
                  </a:cubicBezTo>
                  <a:cubicBezTo>
                    <a:pt x="1672" y="272"/>
                    <a:pt x="1573" y="170"/>
                    <a:pt x="1493" y="170"/>
                  </a:cubicBezTo>
                  <a:cubicBezTo>
                    <a:pt x="1454" y="170"/>
                    <a:pt x="1420" y="193"/>
                    <a:pt x="1404" y="249"/>
                  </a:cubicBezTo>
                  <a:cubicBezTo>
                    <a:pt x="1304" y="575"/>
                    <a:pt x="953" y="825"/>
                    <a:pt x="602" y="825"/>
                  </a:cubicBezTo>
                  <a:cubicBezTo>
                    <a:pt x="502" y="825"/>
                    <a:pt x="402" y="825"/>
                    <a:pt x="477" y="675"/>
                  </a:cubicBezTo>
                  <a:cubicBezTo>
                    <a:pt x="502" y="600"/>
                    <a:pt x="602" y="525"/>
                    <a:pt x="652" y="475"/>
                  </a:cubicBezTo>
                  <a:cubicBezTo>
                    <a:pt x="759" y="350"/>
                    <a:pt x="905" y="237"/>
                    <a:pt x="1070" y="237"/>
                  </a:cubicBezTo>
                  <a:cubicBezTo>
                    <a:pt x="1137" y="237"/>
                    <a:pt x="1207" y="256"/>
                    <a:pt x="1279" y="299"/>
                  </a:cubicBezTo>
                  <a:cubicBezTo>
                    <a:pt x="1296" y="312"/>
                    <a:pt x="1312" y="318"/>
                    <a:pt x="1326" y="318"/>
                  </a:cubicBezTo>
                  <a:cubicBezTo>
                    <a:pt x="1393" y="318"/>
                    <a:pt x="1416" y="190"/>
                    <a:pt x="1354" y="149"/>
                  </a:cubicBezTo>
                  <a:cubicBezTo>
                    <a:pt x="1240" y="46"/>
                    <a:pt x="1110" y="0"/>
                    <a:pt x="9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9" name="Google Shape;2319;p74"/>
          <p:cNvGrpSpPr/>
          <p:nvPr/>
        </p:nvGrpSpPr>
        <p:grpSpPr>
          <a:xfrm rot="7027263">
            <a:off x="-514848" y="2009964"/>
            <a:ext cx="2306131" cy="512943"/>
            <a:chOff x="7051300" y="3461525"/>
            <a:chExt cx="2305989" cy="512912"/>
          </a:xfrm>
        </p:grpSpPr>
        <p:sp>
          <p:nvSpPr>
            <p:cNvPr id="2320" name="Google Shape;2320;p74"/>
            <p:cNvSpPr/>
            <p:nvPr/>
          </p:nvSpPr>
          <p:spPr>
            <a:xfrm>
              <a:off x="7075817" y="3564700"/>
              <a:ext cx="2271819" cy="396457"/>
            </a:xfrm>
            <a:custGeom>
              <a:avLst/>
              <a:gdLst/>
              <a:ahLst/>
              <a:cxnLst/>
              <a:rect l="l" t="t" r="r" b="b"/>
              <a:pathLst>
                <a:path w="46702" h="8150" extrusionOk="0">
                  <a:moveTo>
                    <a:pt x="46666" y="1"/>
                  </a:moveTo>
                  <a:lnTo>
                    <a:pt x="41068" y="704"/>
                  </a:lnTo>
                  <a:lnTo>
                    <a:pt x="39932" y="848"/>
                  </a:lnTo>
                  <a:lnTo>
                    <a:pt x="40221" y="3156"/>
                  </a:lnTo>
                  <a:lnTo>
                    <a:pt x="41357" y="3011"/>
                  </a:lnTo>
                  <a:lnTo>
                    <a:pt x="41303" y="2606"/>
                  </a:lnTo>
                  <a:lnTo>
                    <a:pt x="46702" y="271"/>
                  </a:lnTo>
                  <a:lnTo>
                    <a:pt x="46666" y="1"/>
                  </a:lnTo>
                  <a:close/>
                  <a:moveTo>
                    <a:pt x="1560" y="5644"/>
                  </a:moveTo>
                  <a:lnTo>
                    <a:pt x="1" y="5842"/>
                  </a:lnTo>
                  <a:lnTo>
                    <a:pt x="298" y="8149"/>
                  </a:lnTo>
                  <a:lnTo>
                    <a:pt x="1858" y="7960"/>
                  </a:lnTo>
                  <a:lnTo>
                    <a:pt x="1560" y="5644"/>
                  </a:lnTo>
                  <a:close/>
                </a:path>
              </a:pathLst>
            </a:custGeom>
            <a:solidFill>
              <a:srgbClr val="EE8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74"/>
            <p:cNvSpPr/>
            <p:nvPr/>
          </p:nvSpPr>
          <p:spPr>
            <a:xfrm>
              <a:off x="7056554" y="3473929"/>
              <a:ext cx="2293709" cy="379334"/>
            </a:xfrm>
            <a:custGeom>
              <a:avLst/>
              <a:gdLst/>
              <a:ahLst/>
              <a:cxnLst/>
              <a:rect l="l" t="t" r="r" b="b"/>
              <a:pathLst>
                <a:path w="47152" h="7798" extrusionOk="0">
                  <a:moveTo>
                    <a:pt x="43312" y="1515"/>
                  </a:moveTo>
                  <a:cubicBezTo>
                    <a:pt x="43664" y="1533"/>
                    <a:pt x="43682" y="1687"/>
                    <a:pt x="43691" y="1741"/>
                  </a:cubicBezTo>
                  <a:cubicBezTo>
                    <a:pt x="43700" y="1858"/>
                    <a:pt x="43682" y="1993"/>
                    <a:pt x="43393" y="2029"/>
                  </a:cubicBezTo>
                  <a:cubicBezTo>
                    <a:pt x="43361" y="2033"/>
                    <a:pt x="43331" y="2035"/>
                    <a:pt x="43305" y="2035"/>
                  </a:cubicBezTo>
                  <a:cubicBezTo>
                    <a:pt x="43091" y="2035"/>
                    <a:pt x="43041" y="1916"/>
                    <a:pt x="43033" y="1804"/>
                  </a:cubicBezTo>
                  <a:cubicBezTo>
                    <a:pt x="43006" y="1623"/>
                    <a:pt x="43069" y="1542"/>
                    <a:pt x="43231" y="1515"/>
                  </a:cubicBezTo>
                  <a:close/>
                  <a:moveTo>
                    <a:pt x="42113" y="1308"/>
                  </a:moveTo>
                  <a:cubicBezTo>
                    <a:pt x="42366" y="1335"/>
                    <a:pt x="42501" y="1479"/>
                    <a:pt x="42537" y="1750"/>
                  </a:cubicBezTo>
                  <a:cubicBezTo>
                    <a:pt x="42546" y="1858"/>
                    <a:pt x="42528" y="1966"/>
                    <a:pt x="42474" y="2065"/>
                  </a:cubicBezTo>
                  <a:cubicBezTo>
                    <a:pt x="42420" y="2164"/>
                    <a:pt x="42348" y="2218"/>
                    <a:pt x="42239" y="2236"/>
                  </a:cubicBezTo>
                  <a:cubicBezTo>
                    <a:pt x="42209" y="2239"/>
                    <a:pt x="42181" y="2241"/>
                    <a:pt x="42154" y="2241"/>
                  </a:cubicBezTo>
                  <a:cubicBezTo>
                    <a:pt x="42019" y="2241"/>
                    <a:pt x="41924" y="2203"/>
                    <a:pt x="41879" y="2128"/>
                  </a:cubicBezTo>
                  <a:cubicBezTo>
                    <a:pt x="41861" y="2092"/>
                    <a:pt x="41843" y="2029"/>
                    <a:pt x="41825" y="1858"/>
                  </a:cubicBezTo>
                  <a:cubicBezTo>
                    <a:pt x="41762" y="1353"/>
                    <a:pt x="41969" y="1326"/>
                    <a:pt x="42041" y="1317"/>
                  </a:cubicBezTo>
                  <a:cubicBezTo>
                    <a:pt x="42059" y="1308"/>
                    <a:pt x="42086" y="1308"/>
                    <a:pt x="42113" y="1308"/>
                  </a:cubicBezTo>
                  <a:close/>
                  <a:moveTo>
                    <a:pt x="41221" y="1"/>
                  </a:moveTo>
                  <a:lnTo>
                    <a:pt x="39932" y="163"/>
                  </a:lnTo>
                  <a:lnTo>
                    <a:pt x="40256" y="2795"/>
                  </a:lnTo>
                  <a:lnTo>
                    <a:pt x="47152" y="1930"/>
                  </a:lnTo>
                  <a:lnTo>
                    <a:pt x="47080" y="1335"/>
                  </a:lnTo>
                  <a:lnTo>
                    <a:pt x="41275" y="425"/>
                  </a:lnTo>
                  <a:lnTo>
                    <a:pt x="41221" y="1"/>
                  </a:lnTo>
                  <a:close/>
                  <a:moveTo>
                    <a:pt x="1713" y="4941"/>
                  </a:moveTo>
                  <a:lnTo>
                    <a:pt x="0" y="5157"/>
                  </a:lnTo>
                  <a:lnTo>
                    <a:pt x="334" y="7798"/>
                  </a:lnTo>
                  <a:lnTo>
                    <a:pt x="2046" y="7582"/>
                  </a:lnTo>
                  <a:lnTo>
                    <a:pt x="1713" y="4941"/>
                  </a:lnTo>
                  <a:close/>
                </a:path>
              </a:pathLst>
            </a:custGeom>
            <a:solidFill>
              <a:srgbClr val="EEAE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74"/>
            <p:cNvSpPr/>
            <p:nvPr/>
          </p:nvSpPr>
          <p:spPr>
            <a:xfrm>
              <a:off x="9084585" y="3533956"/>
              <a:ext cx="102106" cy="52683"/>
            </a:xfrm>
            <a:custGeom>
              <a:avLst/>
              <a:gdLst/>
              <a:ahLst/>
              <a:cxnLst/>
              <a:rect l="l" t="t" r="r" b="b"/>
              <a:pathLst>
                <a:path w="2099" h="1083" extrusionOk="0">
                  <a:moveTo>
                    <a:pt x="1621" y="200"/>
                  </a:moveTo>
                  <a:cubicBezTo>
                    <a:pt x="1351" y="200"/>
                    <a:pt x="1233" y="326"/>
                    <a:pt x="1261" y="579"/>
                  </a:cubicBezTo>
                  <a:cubicBezTo>
                    <a:pt x="1284" y="782"/>
                    <a:pt x="1402" y="883"/>
                    <a:pt x="1609" y="883"/>
                  </a:cubicBezTo>
                  <a:cubicBezTo>
                    <a:pt x="1641" y="883"/>
                    <a:pt x="1675" y="881"/>
                    <a:pt x="1711" y="876"/>
                  </a:cubicBezTo>
                  <a:cubicBezTo>
                    <a:pt x="1982" y="840"/>
                    <a:pt x="2099" y="714"/>
                    <a:pt x="2072" y="498"/>
                  </a:cubicBezTo>
                  <a:cubicBezTo>
                    <a:pt x="2054" y="317"/>
                    <a:pt x="1900" y="218"/>
                    <a:pt x="1621" y="200"/>
                  </a:cubicBezTo>
                  <a:close/>
                  <a:moveTo>
                    <a:pt x="397" y="1"/>
                  </a:moveTo>
                  <a:cubicBezTo>
                    <a:pt x="115" y="1"/>
                    <a:pt x="1" y="217"/>
                    <a:pt x="53" y="633"/>
                  </a:cubicBezTo>
                  <a:cubicBezTo>
                    <a:pt x="71" y="777"/>
                    <a:pt x="89" y="867"/>
                    <a:pt x="116" y="921"/>
                  </a:cubicBezTo>
                  <a:cubicBezTo>
                    <a:pt x="182" y="1032"/>
                    <a:pt x="290" y="1082"/>
                    <a:pt x="446" y="1082"/>
                  </a:cubicBezTo>
                  <a:cubicBezTo>
                    <a:pt x="481" y="1082"/>
                    <a:pt x="518" y="1079"/>
                    <a:pt x="557" y="1075"/>
                  </a:cubicBezTo>
                  <a:cubicBezTo>
                    <a:pt x="693" y="1066"/>
                    <a:pt x="783" y="993"/>
                    <a:pt x="846" y="867"/>
                  </a:cubicBezTo>
                  <a:cubicBezTo>
                    <a:pt x="909" y="750"/>
                    <a:pt x="936" y="633"/>
                    <a:pt x="918" y="507"/>
                  </a:cubicBezTo>
                  <a:cubicBezTo>
                    <a:pt x="882" y="200"/>
                    <a:pt x="720" y="29"/>
                    <a:pt x="431" y="2"/>
                  </a:cubicBezTo>
                  <a:cubicBezTo>
                    <a:pt x="419" y="1"/>
                    <a:pt x="408" y="1"/>
                    <a:pt x="397" y="1"/>
                  </a:cubicBezTo>
                  <a:close/>
                </a:path>
              </a:pathLst>
            </a:custGeom>
            <a:solidFill>
              <a:srgbClr val="EECA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74"/>
            <p:cNvSpPr/>
            <p:nvPr/>
          </p:nvSpPr>
          <p:spPr>
            <a:xfrm>
              <a:off x="7151702" y="3605512"/>
              <a:ext cx="1882416" cy="359584"/>
            </a:xfrm>
            <a:custGeom>
              <a:avLst/>
              <a:gdLst/>
              <a:ahLst/>
              <a:cxnLst/>
              <a:rect l="l" t="t" r="r" b="b"/>
              <a:pathLst>
                <a:path w="38697" h="7392" extrusionOk="0">
                  <a:moveTo>
                    <a:pt x="38372" y="0"/>
                  </a:moveTo>
                  <a:lnTo>
                    <a:pt x="25555" y="1614"/>
                  </a:lnTo>
                  <a:cubicBezTo>
                    <a:pt x="25645" y="2506"/>
                    <a:pt x="25104" y="3353"/>
                    <a:pt x="23932" y="4156"/>
                  </a:cubicBezTo>
                  <a:cubicBezTo>
                    <a:pt x="23752" y="4282"/>
                    <a:pt x="23563" y="4399"/>
                    <a:pt x="23373" y="4507"/>
                  </a:cubicBezTo>
                  <a:lnTo>
                    <a:pt x="38697" y="2587"/>
                  </a:lnTo>
                  <a:lnTo>
                    <a:pt x="38661" y="2317"/>
                  </a:lnTo>
                  <a:lnTo>
                    <a:pt x="38372" y="0"/>
                  </a:lnTo>
                  <a:close/>
                  <a:moveTo>
                    <a:pt x="12593" y="3236"/>
                  </a:moveTo>
                  <a:lnTo>
                    <a:pt x="0" y="4805"/>
                  </a:lnTo>
                  <a:lnTo>
                    <a:pt x="298" y="7121"/>
                  </a:lnTo>
                  <a:lnTo>
                    <a:pt x="325" y="7392"/>
                  </a:lnTo>
                  <a:lnTo>
                    <a:pt x="15423" y="5499"/>
                  </a:lnTo>
                  <a:cubicBezTo>
                    <a:pt x="15207" y="5445"/>
                    <a:pt x="14999" y="5381"/>
                    <a:pt x="14792" y="5300"/>
                  </a:cubicBezTo>
                  <a:cubicBezTo>
                    <a:pt x="13458" y="4814"/>
                    <a:pt x="12728" y="4129"/>
                    <a:pt x="12593" y="3236"/>
                  </a:cubicBezTo>
                  <a:close/>
                </a:path>
              </a:pathLst>
            </a:custGeom>
            <a:solidFill>
              <a:srgbClr val="D767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74"/>
            <p:cNvSpPr/>
            <p:nvPr/>
          </p:nvSpPr>
          <p:spPr>
            <a:xfrm>
              <a:off x="7764232" y="3683976"/>
              <a:ext cx="634963" cy="189034"/>
            </a:xfrm>
            <a:custGeom>
              <a:avLst/>
              <a:gdLst/>
              <a:ahLst/>
              <a:cxnLst/>
              <a:rect l="l" t="t" r="r" b="b"/>
              <a:pathLst>
                <a:path w="13053" h="3886" extrusionOk="0">
                  <a:moveTo>
                    <a:pt x="12963" y="1"/>
                  </a:moveTo>
                  <a:lnTo>
                    <a:pt x="1" y="1623"/>
                  </a:lnTo>
                  <a:cubicBezTo>
                    <a:pt x="136" y="2516"/>
                    <a:pt x="866" y="3201"/>
                    <a:pt x="2200" y="3687"/>
                  </a:cubicBezTo>
                  <a:cubicBezTo>
                    <a:pt x="2407" y="3768"/>
                    <a:pt x="2615" y="3832"/>
                    <a:pt x="2831" y="3886"/>
                  </a:cubicBezTo>
                  <a:lnTo>
                    <a:pt x="10781" y="2894"/>
                  </a:lnTo>
                  <a:cubicBezTo>
                    <a:pt x="10971" y="2786"/>
                    <a:pt x="11160" y="2669"/>
                    <a:pt x="11340" y="2543"/>
                  </a:cubicBezTo>
                  <a:cubicBezTo>
                    <a:pt x="12512" y="1740"/>
                    <a:pt x="13053" y="893"/>
                    <a:pt x="12963" y="1"/>
                  </a:cubicBezTo>
                  <a:close/>
                </a:path>
              </a:pathLst>
            </a:custGeom>
            <a:solidFill>
              <a:srgbClr val="C2BC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74"/>
            <p:cNvSpPr/>
            <p:nvPr/>
          </p:nvSpPr>
          <p:spPr>
            <a:xfrm>
              <a:off x="7758540" y="3565575"/>
              <a:ext cx="636277" cy="197401"/>
            </a:xfrm>
            <a:custGeom>
              <a:avLst/>
              <a:gdLst/>
              <a:ahLst/>
              <a:cxnLst/>
              <a:rect l="l" t="t" r="r" b="b"/>
              <a:pathLst>
                <a:path w="13080" h="4058" extrusionOk="0">
                  <a:moveTo>
                    <a:pt x="9997" y="1"/>
                  </a:moveTo>
                  <a:lnTo>
                    <a:pt x="2506" y="938"/>
                  </a:lnTo>
                  <a:cubicBezTo>
                    <a:pt x="2227" y="1092"/>
                    <a:pt x="1966" y="1245"/>
                    <a:pt x="1722" y="1407"/>
                  </a:cubicBezTo>
                  <a:cubicBezTo>
                    <a:pt x="532" y="2218"/>
                    <a:pt x="0" y="3093"/>
                    <a:pt x="118" y="4012"/>
                  </a:cubicBezTo>
                  <a:cubicBezTo>
                    <a:pt x="118" y="4030"/>
                    <a:pt x="118" y="4039"/>
                    <a:pt x="118" y="4057"/>
                  </a:cubicBezTo>
                  <a:lnTo>
                    <a:pt x="13080" y="2435"/>
                  </a:lnTo>
                  <a:cubicBezTo>
                    <a:pt x="13071" y="2417"/>
                    <a:pt x="13071" y="2408"/>
                    <a:pt x="13071" y="2390"/>
                  </a:cubicBezTo>
                  <a:cubicBezTo>
                    <a:pt x="12953" y="1470"/>
                    <a:pt x="12223" y="758"/>
                    <a:pt x="10871" y="262"/>
                  </a:cubicBezTo>
                  <a:cubicBezTo>
                    <a:pt x="10583" y="172"/>
                    <a:pt x="10294" y="82"/>
                    <a:pt x="999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74"/>
            <p:cNvSpPr/>
            <p:nvPr/>
          </p:nvSpPr>
          <p:spPr>
            <a:xfrm>
              <a:off x="7130639" y="3466487"/>
              <a:ext cx="1892096" cy="377145"/>
            </a:xfrm>
            <a:custGeom>
              <a:avLst/>
              <a:gdLst/>
              <a:ahLst/>
              <a:cxnLst/>
              <a:rect l="l" t="t" r="r" b="b"/>
              <a:pathLst>
                <a:path w="38896" h="7753" extrusionOk="0">
                  <a:moveTo>
                    <a:pt x="38526" y="1"/>
                  </a:moveTo>
                  <a:lnTo>
                    <a:pt x="22896" y="1957"/>
                  </a:lnTo>
                  <a:lnTo>
                    <a:pt x="22878" y="2110"/>
                  </a:lnTo>
                  <a:cubicBezTo>
                    <a:pt x="23175" y="2191"/>
                    <a:pt x="23464" y="2281"/>
                    <a:pt x="23752" y="2371"/>
                  </a:cubicBezTo>
                  <a:cubicBezTo>
                    <a:pt x="25068" y="2858"/>
                    <a:pt x="25789" y="3552"/>
                    <a:pt x="25907" y="4481"/>
                  </a:cubicBezTo>
                  <a:lnTo>
                    <a:pt x="25916" y="4553"/>
                  </a:lnTo>
                  <a:lnTo>
                    <a:pt x="38896" y="2930"/>
                  </a:lnTo>
                  <a:lnTo>
                    <a:pt x="38526" y="1"/>
                  </a:lnTo>
                  <a:close/>
                  <a:moveTo>
                    <a:pt x="15405" y="2903"/>
                  </a:moveTo>
                  <a:lnTo>
                    <a:pt x="1" y="4823"/>
                  </a:lnTo>
                  <a:lnTo>
                    <a:pt x="370" y="7753"/>
                  </a:lnTo>
                  <a:lnTo>
                    <a:pt x="13035" y="6166"/>
                  </a:lnTo>
                  <a:lnTo>
                    <a:pt x="13107" y="6121"/>
                  </a:lnTo>
                  <a:lnTo>
                    <a:pt x="13098" y="6040"/>
                  </a:lnTo>
                  <a:cubicBezTo>
                    <a:pt x="12990" y="5157"/>
                    <a:pt x="13521" y="4300"/>
                    <a:pt x="14675" y="3507"/>
                  </a:cubicBezTo>
                  <a:cubicBezTo>
                    <a:pt x="14910" y="3354"/>
                    <a:pt x="15171" y="3192"/>
                    <a:pt x="15450" y="3047"/>
                  </a:cubicBezTo>
                  <a:lnTo>
                    <a:pt x="15405" y="2903"/>
                  </a:lnTo>
                  <a:close/>
                </a:path>
              </a:pathLst>
            </a:custGeom>
            <a:solidFill>
              <a:srgbClr val="EE87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74"/>
            <p:cNvSpPr/>
            <p:nvPr/>
          </p:nvSpPr>
          <p:spPr>
            <a:xfrm>
              <a:off x="8992842" y="3474999"/>
              <a:ext cx="35997" cy="141362"/>
            </a:xfrm>
            <a:custGeom>
              <a:avLst/>
              <a:gdLst/>
              <a:ahLst/>
              <a:cxnLst/>
              <a:rect l="l" t="t" r="r" b="b"/>
              <a:pathLst>
                <a:path w="740" h="2906" extrusionOk="0">
                  <a:moveTo>
                    <a:pt x="218" y="0"/>
                  </a:moveTo>
                  <a:cubicBezTo>
                    <a:pt x="203" y="0"/>
                    <a:pt x="187" y="2"/>
                    <a:pt x="172" y="6"/>
                  </a:cubicBezTo>
                  <a:cubicBezTo>
                    <a:pt x="73" y="24"/>
                    <a:pt x="1" y="123"/>
                    <a:pt x="19" y="231"/>
                  </a:cubicBezTo>
                  <a:cubicBezTo>
                    <a:pt x="91" y="637"/>
                    <a:pt x="163" y="1052"/>
                    <a:pt x="217" y="1466"/>
                  </a:cubicBezTo>
                  <a:cubicBezTo>
                    <a:pt x="271" y="1881"/>
                    <a:pt x="334" y="2296"/>
                    <a:pt x="334" y="2710"/>
                  </a:cubicBezTo>
                  <a:cubicBezTo>
                    <a:pt x="334" y="2728"/>
                    <a:pt x="334" y="2746"/>
                    <a:pt x="334" y="2764"/>
                  </a:cubicBezTo>
                  <a:cubicBezTo>
                    <a:pt x="357" y="2848"/>
                    <a:pt x="437" y="2906"/>
                    <a:pt x="527" y="2906"/>
                  </a:cubicBezTo>
                  <a:cubicBezTo>
                    <a:pt x="543" y="2906"/>
                    <a:pt x="561" y="2904"/>
                    <a:pt x="578" y="2899"/>
                  </a:cubicBezTo>
                  <a:cubicBezTo>
                    <a:pt x="677" y="2872"/>
                    <a:pt x="740" y="2764"/>
                    <a:pt x="713" y="2665"/>
                  </a:cubicBezTo>
                  <a:cubicBezTo>
                    <a:pt x="614" y="2259"/>
                    <a:pt x="569" y="1845"/>
                    <a:pt x="523" y="1430"/>
                  </a:cubicBezTo>
                  <a:cubicBezTo>
                    <a:pt x="469" y="1016"/>
                    <a:pt x="433" y="601"/>
                    <a:pt x="406" y="177"/>
                  </a:cubicBezTo>
                  <a:cubicBezTo>
                    <a:pt x="406" y="168"/>
                    <a:pt x="406" y="168"/>
                    <a:pt x="397" y="159"/>
                  </a:cubicBezTo>
                  <a:cubicBezTo>
                    <a:pt x="382" y="67"/>
                    <a:pt x="307" y="0"/>
                    <a:pt x="2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74"/>
            <p:cNvSpPr/>
            <p:nvPr/>
          </p:nvSpPr>
          <p:spPr>
            <a:xfrm>
              <a:off x="8234282" y="3461525"/>
              <a:ext cx="850704" cy="234469"/>
            </a:xfrm>
            <a:custGeom>
              <a:avLst/>
              <a:gdLst/>
              <a:ahLst/>
              <a:cxnLst/>
              <a:rect l="l" t="t" r="r" b="b"/>
              <a:pathLst>
                <a:path w="17488" h="4820" extrusionOk="0">
                  <a:moveTo>
                    <a:pt x="15781" y="1"/>
                  </a:moveTo>
                  <a:cubicBezTo>
                    <a:pt x="15770" y="1"/>
                    <a:pt x="15759" y="2"/>
                    <a:pt x="15748" y="4"/>
                  </a:cubicBezTo>
                  <a:lnTo>
                    <a:pt x="190" y="1951"/>
                  </a:lnTo>
                  <a:cubicBezTo>
                    <a:pt x="118" y="1960"/>
                    <a:pt x="55" y="2005"/>
                    <a:pt x="28" y="2086"/>
                  </a:cubicBezTo>
                  <a:cubicBezTo>
                    <a:pt x="1" y="2185"/>
                    <a:pt x="55" y="2293"/>
                    <a:pt x="163" y="2329"/>
                  </a:cubicBezTo>
                  <a:cubicBezTo>
                    <a:pt x="334" y="2356"/>
                    <a:pt x="505" y="2401"/>
                    <a:pt x="668" y="2437"/>
                  </a:cubicBezTo>
                  <a:cubicBezTo>
                    <a:pt x="839" y="2473"/>
                    <a:pt x="1010" y="2509"/>
                    <a:pt x="1172" y="2564"/>
                  </a:cubicBezTo>
                  <a:cubicBezTo>
                    <a:pt x="1488" y="2672"/>
                    <a:pt x="1812" y="2807"/>
                    <a:pt x="2101" y="2987"/>
                  </a:cubicBezTo>
                  <a:cubicBezTo>
                    <a:pt x="2245" y="3077"/>
                    <a:pt x="2380" y="3176"/>
                    <a:pt x="2506" y="3294"/>
                  </a:cubicBezTo>
                  <a:cubicBezTo>
                    <a:pt x="2642" y="3393"/>
                    <a:pt x="2750" y="3528"/>
                    <a:pt x="2849" y="3663"/>
                  </a:cubicBezTo>
                  <a:cubicBezTo>
                    <a:pt x="3038" y="3934"/>
                    <a:pt x="3137" y="4267"/>
                    <a:pt x="3101" y="4592"/>
                  </a:cubicBezTo>
                  <a:cubicBezTo>
                    <a:pt x="3101" y="4628"/>
                    <a:pt x="3101" y="4655"/>
                    <a:pt x="3110" y="4682"/>
                  </a:cubicBezTo>
                  <a:cubicBezTo>
                    <a:pt x="3139" y="4767"/>
                    <a:pt x="3218" y="4819"/>
                    <a:pt x="3304" y="4819"/>
                  </a:cubicBezTo>
                  <a:cubicBezTo>
                    <a:pt x="3326" y="4819"/>
                    <a:pt x="3349" y="4816"/>
                    <a:pt x="3372" y="4808"/>
                  </a:cubicBezTo>
                  <a:cubicBezTo>
                    <a:pt x="3471" y="4772"/>
                    <a:pt x="3525" y="4655"/>
                    <a:pt x="3489" y="4547"/>
                  </a:cubicBezTo>
                  <a:cubicBezTo>
                    <a:pt x="3426" y="4366"/>
                    <a:pt x="3372" y="4186"/>
                    <a:pt x="3282" y="4024"/>
                  </a:cubicBezTo>
                  <a:cubicBezTo>
                    <a:pt x="3201" y="3853"/>
                    <a:pt x="3101" y="3699"/>
                    <a:pt x="2984" y="3555"/>
                  </a:cubicBezTo>
                  <a:cubicBezTo>
                    <a:pt x="2768" y="3276"/>
                    <a:pt x="2497" y="3032"/>
                    <a:pt x="2200" y="2834"/>
                  </a:cubicBezTo>
                  <a:cubicBezTo>
                    <a:pt x="1903" y="2645"/>
                    <a:pt x="1578" y="2482"/>
                    <a:pt x="1254" y="2338"/>
                  </a:cubicBezTo>
                  <a:cubicBezTo>
                    <a:pt x="1170" y="2301"/>
                    <a:pt x="1086" y="2267"/>
                    <a:pt x="1002" y="2233"/>
                  </a:cubicBezTo>
                  <a:lnTo>
                    <a:pt x="1002" y="2233"/>
                  </a:lnTo>
                  <a:lnTo>
                    <a:pt x="15600" y="406"/>
                  </a:lnTo>
                  <a:lnTo>
                    <a:pt x="15600" y="406"/>
                  </a:lnTo>
                  <a:lnTo>
                    <a:pt x="15613" y="508"/>
                  </a:lnTo>
                  <a:lnTo>
                    <a:pt x="15667" y="617"/>
                  </a:lnTo>
                  <a:cubicBezTo>
                    <a:pt x="15686" y="660"/>
                    <a:pt x="15726" y="687"/>
                    <a:pt x="15770" y="687"/>
                  </a:cubicBezTo>
                  <a:cubicBezTo>
                    <a:pt x="15790" y="687"/>
                    <a:pt x="15810" y="682"/>
                    <a:pt x="15829" y="671"/>
                  </a:cubicBezTo>
                  <a:cubicBezTo>
                    <a:pt x="16009" y="589"/>
                    <a:pt x="16199" y="553"/>
                    <a:pt x="16388" y="526"/>
                  </a:cubicBezTo>
                  <a:cubicBezTo>
                    <a:pt x="16483" y="517"/>
                    <a:pt x="16577" y="511"/>
                    <a:pt x="16673" y="511"/>
                  </a:cubicBezTo>
                  <a:cubicBezTo>
                    <a:pt x="16710" y="511"/>
                    <a:pt x="16747" y="512"/>
                    <a:pt x="16784" y="514"/>
                  </a:cubicBezTo>
                  <a:lnTo>
                    <a:pt x="16784" y="514"/>
                  </a:lnTo>
                  <a:cubicBezTo>
                    <a:pt x="16865" y="872"/>
                    <a:pt x="16927" y="1235"/>
                    <a:pt x="16983" y="1599"/>
                  </a:cubicBezTo>
                  <a:cubicBezTo>
                    <a:pt x="17037" y="2005"/>
                    <a:pt x="17109" y="2419"/>
                    <a:pt x="17064" y="2843"/>
                  </a:cubicBezTo>
                  <a:cubicBezTo>
                    <a:pt x="17055" y="2879"/>
                    <a:pt x="17064" y="2906"/>
                    <a:pt x="17073" y="2933"/>
                  </a:cubicBezTo>
                  <a:cubicBezTo>
                    <a:pt x="17100" y="3015"/>
                    <a:pt x="17175" y="3066"/>
                    <a:pt x="17252" y="3066"/>
                  </a:cubicBezTo>
                  <a:cubicBezTo>
                    <a:pt x="17277" y="3066"/>
                    <a:pt x="17301" y="3061"/>
                    <a:pt x="17325" y="3050"/>
                  </a:cubicBezTo>
                  <a:cubicBezTo>
                    <a:pt x="17433" y="3014"/>
                    <a:pt x="17488" y="2897"/>
                    <a:pt x="17442" y="2798"/>
                  </a:cubicBezTo>
                  <a:cubicBezTo>
                    <a:pt x="17298" y="2392"/>
                    <a:pt x="17262" y="1978"/>
                    <a:pt x="17217" y="1563"/>
                  </a:cubicBezTo>
                  <a:cubicBezTo>
                    <a:pt x="17172" y="1148"/>
                    <a:pt x="17145" y="734"/>
                    <a:pt x="17136" y="319"/>
                  </a:cubicBezTo>
                  <a:cubicBezTo>
                    <a:pt x="17136" y="220"/>
                    <a:pt x="17055" y="148"/>
                    <a:pt x="16965" y="148"/>
                  </a:cubicBezTo>
                  <a:lnTo>
                    <a:pt x="16920" y="148"/>
                  </a:lnTo>
                  <a:cubicBezTo>
                    <a:pt x="16739" y="229"/>
                    <a:pt x="16550" y="265"/>
                    <a:pt x="16361" y="292"/>
                  </a:cubicBezTo>
                  <a:cubicBezTo>
                    <a:pt x="16260" y="307"/>
                    <a:pt x="16158" y="316"/>
                    <a:pt x="16056" y="316"/>
                  </a:cubicBezTo>
                  <a:cubicBezTo>
                    <a:pt x="16031" y="316"/>
                    <a:pt x="16007" y="315"/>
                    <a:pt x="15983" y="314"/>
                  </a:cubicBezTo>
                  <a:lnTo>
                    <a:pt x="15983" y="314"/>
                  </a:lnTo>
                  <a:lnTo>
                    <a:pt x="15964" y="166"/>
                  </a:lnTo>
                  <a:cubicBezTo>
                    <a:pt x="15948" y="69"/>
                    <a:pt x="15874" y="1"/>
                    <a:pt x="157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74"/>
            <p:cNvSpPr/>
            <p:nvPr/>
          </p:nvSpPr>
          <p:spPr>
            <a:xfrm>
              <a:off x="9007776" y="3586979"/>
              <a:ext cx="90772" cy="141168"/>
            </a:xfrm>
            <a:custGeom>
              <a:avLst/>
              <a:gdLst/>
              <a:ahLst/>
              <a:cxnLst/>
              <a:rect l="l" t="t" r="r" b="b"/>
              <a:pathLst>
                <a:path w="1866" h="2902" extrusionOk="0">
                  <a:moveTo>
                    <a:pt x="1344" y="0"/>
                  </a:moveTo>
                  <a:cubicBezTo>
                    <a:pt x="1323" y="0"/>
                    <a:pt x="1301" y="4"/>
                    <a:pt x="1280" y="12"/>
                  </a:cubicBezTo>
                  <a:cubicBezTo>
                    <a:pt x="1172" y="48"/>
                    <a:pt x="1118" y="165"/>
                    <a:pt x="1163" y="264"/>
                  </a:cubicBezTo>
                  <a:cubicBezTo>
                    <a:pt x="1298" y="643"/>
                    <a:pt x="1334" y="1030"/>
                    <a:pt x="1379" y="1409"/>
                  </a:cubicBezTo>
                  <a:cubicBezTo>
                    <a:pt x="1397" y="1607"/>
                    <a:pt x="1415" y="1796"/>
                    <a:pt x="1424" y="1995"/>
                  </a:cubicBezTo>
                  <a:cubicBezTo>
                    <a:pt x="1438" y="2136"/>
                    <a:pt x="1446" y="2283"/>
                    <a:pt x="1450" y="2430"/>
                  </a:cubicBezTo>
                  <a:lnTo>
                    <a:pt x="1450" y="2430"/>
                  </a:lnTo>
                  <a:cubicBezTo>
                    <a:pt x="1414" y="2442"/>
                    <a:pt x="1379" y="2453"/>
                    <a:pt x="1343" y="2463"/>
                  </a:cubicBezTo>
                  <a:cubicBezTo>
                    <a:pt x="1244" y="2481"/>
                    <a:pt x="1154" y="2499"/>
                    <a:pt x="1055" y="2508"/>
                  </a:cubicBezTo>
                  <a:cubicBezTo>
                    <a:pt x="960" y="2517"/>
                    <a:pt x="865" y="2524"/>
                    <a:pt x="770" y="2524"/>
                  </a:cubicBezTo>
                  <a:cubicBezTo>
                    <a:pt x="738" y="2524"/>
                    <a:pt x="705" y="2523"/>
                    <a:pt x="673" y="2522"/>
                  </a:cubicBezTo>
                  <a:lnTo>
                    <a:pt x="673" y="2522"/>
                  </a:lnTo>
                  <a:cubicBezTo>
                    <a:pt x="626" y="2191"/>
                    <a:pt x="579" y="1854"/>
                    <a:pt x="532" y="1517"/>
                  </a:cubicBezTo>
                  <a:cubicBezTo>
                    <a:pt x="478" y="1138"/>
                    <a:pt x="433" y="751"/>
                    <a:pt x="406" y="363"/>
                  </a:cubicBezTo>
                  <a:cubicBezTo>
                    <a:pt x="406" y="354"/>
                    <a:pt x="406" y="345"/>
                    <a:pt x="406" y="345"/>
                  </a:cubicBezTo>
                  <a:cubicBezTo>
                    <a:pt x="390" y="248"/>
                    <a:pt x="308" y="180"/>
                    <a:pt x="214" y="180"/>
                  </a:cubicBezTo>
                  <a:cubicBezTo>
                    <a:pt x="203" y="180"/>
                    <a:pt x="192" y="181"/>
                    <a:pt x="180" y="183"/>
                  </a:cubicBezTo>
                  <a:cubicBezTo>
                    <a:pt x="72" y="201"/>
                    <a:pt x="0" y="300"/>
                    <a:pt x="27" y="408"/>
                  </a:cubicBezTo>
                  <a:cubicBezTo>
                    <a:pt x="90" y="796"/>
                    <a:pt x="144" y="1174"/>
                    <a:pt x="189" y="1562"/>
                  </a:cubicBezTo>
                  <a:cubicBezTo>
                    <a:pt x="234" y="1950"/>
                    <a:pt x="280" y="2337"/>
                    <a:pt x="316" y="2716"/>
                  </a:cubicBezTo>
                  <a:lnTo>
                    <a:pt x="316" y="2770"/>
                  </a:lnTo>
                  <a:cubicBezTo>
                    <a:pt x="316" y="2779"/>
                    <a:pt x="325" y="2797"/>
                    <a:pt x="334" y="2815"/>
                  </a:cubicBezTo>
                  <a:cubicBezTo>
                    <a:pt x="353" y="2868"/>
                    <a:pt x="407" y="2901"/>
                    <a:pt x="466" y="2901"/>
                  </a:cubicBezTo>
                  <a:cubicBezTo>
                    <a:pt x="488" y="2901"/>
                    <a:pt x="510" y="2897"/>
                    <a:pt x="532" y="2887"/>
                  </a:cubicBezTo>
                  <a:cubicBezTo>
                    <a:pt x="712" y="2806"/>
                    <a:pt x="902" y="2770"/>
                    <a:pt x="1091" y="2734"/>
                  </a:cubicBezTo>
                  <a:cubicBezTo>
                    <a:pt x="1181" y="2725"/>
                    <a:pt x="1280" y="2716"/>
                    <a:pt x="1370" y="2716"/>
                  </a:cubicBezTo>
                  <a:cubicBezTo>
                    <a:pt x="1469" y="2716"/>
                    <a:pt x="1569" y="2725"/>
                    <a:pt x="1668" y="2743"/>
                  </a:cubicBezTo>
                  <a:cubicBezTo>
                    <a:pt x="1677" y="2747"/>
                    <a:pt x="1688" y="2750"/>
                    <a:pt x="1700" y="2750"/>
                  </a:cubicBezTo>
                  <a:cubicBezTo>
                    <a:pt x="1713" y="2750"/>
                    <a:pt x="1726" y="2747"/>
                    <a:pt x="1740" y="2743"/>
                  </a:cubicBezTo>
                  <a:cubicBezTo>
                    <a:pt x="1812" y="2725"/>
                    <a:pt x="1866" y="2644"/>
                    <a:pt x="1839" y="2563"/>
                  </a:cubicBezTo>
                  <a:lnTo>
                    <a:pt x="1830" y="2526"/>
                  </a:lnTo>
                  <a:cubicBezTo>
                    <a:pt x="1785" y="2337"/>
                    <a:pt x="1749" y="2148"/>
                    <a:pt x="1713" y="1959"/>
                  </a:cubicBezTo>
                  <a:cubicBezTo>
                    <a:pt x="1677" y="1769"/>
                    <a:pt x="1641" y="1580"/>
                    <a:pt x="1614" y="1382"/>
                  </a:cubicBezTo>
                  <a:cubicBezTo>
                    <a:pt x="1560" y="1003"/>
                    <a:pt x="1505" y="616"/>
                    <a:pt x="1541" y="219"/>
                  </a:cubicBezTo>
                  <a:cubicBezTo>
                    <a:pt x="1551" y="192"/>
                    <a:pt x="1541" y="156"/>
                    <a:pt x="1532" y="129"/>
                  </a:cubicBezTo>
                  <a:cubicBezTo>
                    <a:pt x="1504" y="51"/>
                    <a:pt x="1425" y="0"/>
                    <a:pt x="13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74"/>
            <p:cNvSpPr/>
            <p:nvPr/>
          </p:nvSpPr>
          <p:spPr>
            <a:xfrm>
              <a:off x="9050291" y="3487988"/>
              <a:ext cx="305685" cy="86102"/>
            </a:xfrm>
            <a:custGeom>
              <a:avLst/>
              <a:gdLst/>
              <a:ahLst/>
              <a:cxnLst/>
              <a:rect l="l" t="t" r="r" b="b"/>
              <a:pathLst>
                <a:path w="6284" h="1770" extrusionOk="0">
                  <a:moveTo>
                    <a:pt x="208" y="0"/>
                  </a:moveTo>
                  <a:cubicBezTo>
                    <a:pt x="100" y="0"/>
                    <a:pt x="9" y="82"/>
                    <a:pt x="0" y="190"/>
                  </a:cubicBezTo>
                  <a:cubicBezTo>
                    <a:pt x="0" y="298"/>
                    <a:pt x="82" y="388"/>
                    <a:pt x="190" y="388"/>
                  </a:cubicBezTo>
                  <a:cubicBezTo>
                    <a:pt x="1172" y="442"/>
                    <a:pt x="2137" y="613"/>
                    <a:pt x="3101" y="767"/>
                  </a:cubicBezTo>
                  <a:cubicBezTo>
                    <a:pt x="3588" y="848"/>
                    <a:pt x="4066" y="938"/>
                    <a:pt x="4552" y="1019"/>
                  </a:cubicBezTo>
                  <a:cubicBezTo>
                    <a:pt x="4982" y="1100"/>
                    <a:pt x="5412" y="1189"/>
                    <a:pt x="5849" y="1278"/>
                  </a:cubicBezTo>
                  <a:lnTo>
                    <a:pt x="5849" y="1278"/>
                  </a:lnTo>
                  <a:lnTo>
                    <a:pt x="5887" y="1605"/>
                  </a:lnTo>
                  <a:cubicBezTo>
                    <a:pt x="5903" y="1695"/>
                    <a:pt x="5978" y="1770"/>
                    <a:pt x="6073" y="1770"/>
                  </a:cubicBezTo>
                  <a:cubicBezTo>
                    <a:pt x="6083" y="1770"/>
                    <a:pt x="6093" y="1769"/>
                    <a:pt x="6103" y="1767"/>
                  </a:cubicBezTo>
                  <a:cubicBezTo>
                    <a:pt x="6211" y="1758"/>
                    <a:pt x="6283" y="1659"/>
                    <a:pt x="6274" y="1551"/>
                  </a:cubicBezTo>
                  <a:lnTo>
                    <a:pt x="6211" y="1091"/>
                  </a:lnTo>
                  <a:lnTo>
                    <a:pt x="6211" y="1082"/>
                  </a:lnTo>
                  <a:cubicBezTo>
                    <a:pt x="6202" y="1001"/>
                    <a:pt x="6139" y="929"/>
                    <a:pt x="6049" y="920"/>
                  </a:cubicBezTo>
                  <a:cubicBezTo>
                    <a:pt x="5562" y="875"/>
                    <a:pt x="5075" y="812"/>
                    <a:pt x="4589" y="749"/>
                  </a:cubicBezTo>
                  <a:cubicBezTo>
                    <a:pt x="4111" y="685"/>
                    <a:pt x="3624" y="622"/>
                    <a:pt x="3137" y="550"/>
                  </a:cubicBezTo>
                  <a:cubicBezTo>
                    <a:pt x="2173" y="397"/>
                    <a:pt x="1199" y="262"/>
                    <a:pt x="244" y="9"/>
                  </a:cubicBezTo>
                  <a:cubicBezTo>
                    <a:pt x="235" y="0"/>
                    <a:pt x="217" y="0"/>
                    <a:pt x="2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74"/>
            <p:cNvSpPr/>
            <p:nvPr/>
          </p:nvSpPr>
          <p:spPr>
            <a:xfrm>
              <a:off x="9073980" y="3552587"/>
              <a:ext cx="283308" cy="148610"/>
            </a:xfrm>
            <a:custGeom>
              <a:avLst/>
              <a:gdLst/>
              <a:ahLst/>
              <a:cxnLst/>
              <a:rect l="l" t="t" r="r" b="b"/>
              <a:pathLst>
                <a:path w="5824" h="3055" extrusionOk="0">
                  <a:moveTo>
                    <a:pt x="5588" y="1"/>
                  </a:moveTo>
                  <a:cubicBezTo>
                    <a:pt x="5570" y="1"/>
                    <a:pt x="5553" y="3"/>
                    <a:pt x="5535" y="6"/>
                  </a:cubicBezTo>
                  <a:cubicBezTo>
                    <a:pt x="5418" y="34"/>
                    <a:pt x="5336" y="160"/>
                    <a:pt x="5373" y="277"/>
                  </a:cubicBezTo>
                  <a:lnTo>
                    <a:pt x="5406" y="415"/>
                  </a:lnTo>
                  <a:lnTo>
                    <a:pt x="5406" y="415"/>
                  </a:lnTo>
                  <a:cubicBezTo>
                    <a:pt x="5013" y="613"/>
                    <a:pt x="4620" y="805"/>
                    <a:pt x="4228" y="989"/>
                  </a:cubicBezTo>
                  <a:cubicBezTo>
                    <a:pt x="3786" y="1196"/>
                    <a:pt x="3335" y="1395"/>
                    <a:pt x="2885" y="1584"/>
                  </a:cubicBezTo>
                  <a:cubicBezTo>
                    <a:pt x="2434" y="1773"/>
                    <a:pt x="1983" y="1972"/>
                    <a:pt x="1524" y="2152"/>
                  </a:cubicBezTo>
                  <a:cubicBezTo>
                    <a:pt x="1073" y="2332"/>
                    <a:pt x="613" y="2512"/>
                    <a:pt x="153" y="2675"/>
                  </a:cubicBezTo>
                  <a:cubicBezTo>
                    <a:pt x="144" y="2684"/>
                    <a:pt x="135" y="2684"/>
                    <a:pt x="126" y="2684"/>
                  </a:cubicBezTo>
                  <a:cubicBezTo>
                    <a:pt x="36" y="2738"/>
                    <a:pt x="0" y="2855"/>
                    <a:pt x="45" y="2945"/>
                  </a:cubicBezTo>
                  <a:cubicBezTo>
                    <a:pt x="77" y="3016"/>
                    <a:pt x="146" y="3054"/>
                    <a:pt x="219" y="3054"/>
                  </a:cubicBezTo>
                  <a:cubicBezTo>
                    <a:pt x="248" y="3054"/>
                    <a:pt x="278" y="3048"/>
                    <a:pt x="307" y="3035"/>
                  </a:cubicBezTo>
                  <a:cubicBezTo>
                    <a:pt x="748" y="2810"/>
                    <a:pt x="1190" y="2602"/>
                    <a:pt x="1632" y="2395"/>
                  </a:cubicBezTo>
                  <a:cubicBezTo>
                    <a:pt x="2073" y="2188"/>
                    <a:pt x="2524" y="1990"/>
                    <a:pt x="2975" y="1791"/>
                  </a:cubicBezTo>
                  <a:cubicBezTo>
                    <a:pt x="3416" y="1593"/>
                    <a:pt x="3876" y="1404"/>
                    <a:pt x="4327" y="1214"/>
                  </a:cubicBezTo>
                  <a:cubicBezTo>
                    <a:pt x="4778" y="1034"/>
                    <a:pt x="5237" y="854"/>
                    <a:pt x="5706" y="701"/>
                  </a:cubicBezTo>
                  <a:cubicBezTo>
                    <a:pt x="5769" y="674"/>
                    <a:pt x="5823" y="610"/>
                    <a:pt x="5823" y="529"/>
                  </a:cubicBezTo>
                  <a:lnTo>
                    <a:pt x="5823" y="493"/>
                  </a:lnTo>
                  <a:lnTo>
                    <a:pt x="5814" y="223"/>
                  </a:lnTo>
                  <a:cubicBezTo>
                    <a:pt x="5814" y="205"/>
                    <a:pt x="5814" y="187"/>
                    <a:pt x="5805" y="169"/>
                  </a:cubicBezTo>
                  <a:cubicBezTo>
                    <a:pt x="5782" y="68"/>
                    <a:pt x="5692" y="1"/>
                    <a:pt x="55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74"/>
            <p:cNvSpPr/>
            <p:nvPr/>
          </p:nvSpPr>
          <p:spPr>
            <a:xfrm>
              <a:off x="7051300" y="3556236"/>
              <a:ext cx="1992937" cy="418201"/>
            </a:xfrm>
            <a:custGeom>
              <a:avLst/>
              <a:gdLst/>
              <a:ahLst/>
              <a:cxnLst/>
              <a:rect l="l" t="t" r="r" b="b"/>
              <a:pathLst>
                <a:path w="40969" h="8597" extrusionOk="0">
                  <a:moveTo>
                    <a:pt x="24542" y="1"/>
                  </a:moveTo>
                  <a:cubicBezTo>
                    <a:pt x="24531" y="1"/>
                    <a:pt x="24520" y="2"/>
                    <a:pt x="24509" y="4"/>
                  </a:cubicBezTo>
                  <a:lnTo>
                    <a:pt x="18812" y="761"/>
                  </a:lnTo>
                  <a:lnTo>
                    <a:pt x="15964" y="1130"/>
                  </a:lnTo>
                  <a:lnTo>
                    <a:pt x="13115" y="1491"/>
                  </a:lnTo>
                  <a:cubicBezTo>
                    <a:pt x="11213" y="1734"/>
                    <a:pt x="9311" y="1978"/>
                    <a:pt x="7409" y="2203"/>
                  </a:cubicBezTo>
                  <a:cubicBezTo>
                    <a:pt x="5508" y="2437"/>
                    <a:pt x="3606" y="2654"/>
                    <a:pt x="1695" y="2861"/>
                  </a:cubicBezTo>
                  <a:cubicBezTo>
                    <a:pt x="1586" y="2870"/>
                    <a:pt x="1514" y="2969"/>
                    <a:pt x="1532" y="3068"/>
                  </a:cubicBezTo>
                  <a:lnTo>
                    <a:pt x="1532" y="3077"/>
                  </a:lnTo>
                  <a:lnTo>
                    <a:pt x="1544" y="3172"/>
                  </a:lnTo>
                  <a:lnTo>
                    <a:pt x="1544" y="3172"/>
                  </a:lnTo>
                  <a:lnTo>
                    <a:pt x="171" y="3339"/>
                  </a:lnTo>
                  <a:cubicBezTo>
                    <a:pt x="72" y="3357"/>
                    <a:pt x="0" y="3438"/>
                    <a:pt x="9" y="3537"/>
                  </a:cubicBezTo>
                  <a:lnTo>
                    <a:pt x="9" y="3555"/>
                  </a:lnTo>
                  <a:cubicBezTo>
                    <a:pt x="36" y="4366"/>
                    <a:pt x="117" y="5169"/>
                    <a:pt x="216" y="5962"/>
                  </a:cubicBezTo>
                  <a:cubicBezTo>
                    <a:pt x="316" y="6764"/>
                    <a:pt x="433" y="7557"/>
                    <a:pt x="604" y="8350"/>
                  </a:cubicBezTo>
                  <a:lnTo>
                    <a:pt x="613" y="8368"/>
                  </a:lnTo>
                  <a:cubicBezTo>
                    <a:pt x="630" y="8461"/>
                    <a:pt x="710" y="8523"/>
                    <a:pt x="802" y="8523"/>
                  </a:cubicBezTo>
                  <a:cubicBezTo>
                    <a:pt x="808" y="8523"/>
                    <a:pt x="814" y="8522"/>
                    <a:pt x="820" y="8522"/>
                  </a:cubicBezTo>
                  <a:lnTo>
                    <a:pt x="2189" y="8348"/>
                  </a:lnTo>
                  <a:lnTo>
                    <a:pt x="2189" y="8348"/>
                  </a:lnTo>
                  <a:lnTo>
                    <a:pt x="2199" y="8423"/>
                  </a:lnTo>
                  <a:lnTo>
                    <a:pt x="2199" y="8432"/>
                  </a:lnTo>
                  <a:lnTo>
                    <a:pt x="2199" y="8441"/>
                  </a:lnTo>
                  <a:cubicBezTo>
                    <a:pt x="2216" y="8529"/>
                    <a:pt x="2297" y="8597"/>
                    <a:pt x="2385" y="8597"/>
                  </a:cubicBezTo>
                  <a:cubicBezTo>
                    <a:pt x="2395" y="8597"/>
                    <a:pt x="2405" y="8596"/>
                    <a:pt x="2416" y="8594"/>
                  </a:cubicBezTo>
                  <a:cubicBezTo>
                    <a:pt x="5598" y="8089"/>
                    <a:pt x="8798" y="7701"/>
                    <a:pt x="11998" y="7305"/>
                  </a:cubicBezTo>
                  <a:lnTo>
                    <a:pt x="21588" y="6124"/>
                  </a:lnTo>
                  <a:lnTo>
                    <a:pt x="31188" y="4943"/>
                  </a:lnTo>
                  <a:lnTo>
                    <a:pt x="40779" y="3789"/>
                  </a:lnTo>
                  <a:lnTo>
                    <a:pt x="40788" y="3789"/>
                  </a:lnTo>
                  <a:cubicBezTo>
                    <a:pt x="40887" y="3780"/>
                    <a:pt x="40968" y="3681"/>
                    <a:pt x="40950" y="3573"/>
                  </a:cubicBezTo>
                  <a:lnTo>
                    <a:pt x="40914" y="3303"/>
                  </a:lnTo>
                  <a:cubicBezTo>
                    <a:pt x="40906" y="3201"/>
                    <a:pt x="40817" y="3131"/>
                    <a:pt x="40716" y="3131"/>
                  </a:cubicBezTo>
                  <a:cubicBezTo>
                    <a:pt x="40710" y="3131"/>
                    <a:pt x="40704" y="3131"/>
                    <a:pt x="40698" y="3131"/>
                  </a:cubicBezTo>
                  <a:cubicBezTo>
                    <a:pt x="40599" y="3149"/>
                    <a:pt x="40518" y="3249"/>
                    <a:pt x="40536" y="3348"/>
                  </a:cubicBezTo>
                  <a:lnTo>
                    <a:pt x="40544" y="3427"/>
                  </a:lnTo>
                  <a:lnTo>
                    <a:pt x="40544" y="3427"/>
                  </a:lnTo>
                  <a:lnTo>
                    <a:pt x="31152" y="4655"/>
                  </a:lnTo>
                  <a:lnTo>
                    <a:pt x="21561" y="5872"/>
                  </a:lnTo>
                  <a:lnTo>
                    <a:pt x="11971" y="7098"/>
                  </a:lnTo>
                  <a:cubicBezTo>
                    <a:pt x="8834" y="7495"/>
                    <a:pt x="5706" y="7893"/>
                    <a:pt x="2562" y="8188"/>
                  </a:cubicBezTo>
                  <a:lnTo>
                    <a:pt x="2562" y="8188"/>
                  </a:lnTo>
                  <a:lnTo>
                    <a:pt x="2551" y="8107"/>
                  </a:lnTo>
                  <a:cubicBezTo>
                    <a:pt x="2534" y="8005"/>
                    <a:pt x="2453" y="7935"/>
                    <a:pt x="2353" y="7935"/>
                  </a:cubicBezTo>
                  <a:cubicBezTo>
                    <a:pt x="2347" y="7935"/>
                    <a:pt x="2341" y="7935"/>
                    <a:pt x="2335" y="7936"/>
                  </a:cubicBezTo>
                  <a:lnTo>
                    <a:pt x="984" y="8108"/>
                  </a:lnTo>
                  <a:lnTo>
                    <a:pt x="984" y="8108"/>
                  </a:lnTo>
                  <a:cubicBezTo>
                    <a:pt x="950" y="7364"/>
                    <a:pt x="866" y="6627"/>
                    <a:pt x="775" y="5899"/>
                  </a:cubicBezTo>
                  <a:cubicBezTo>
                    <a:pt x="684" y="5161"/>
                    <a:pt x="578" y="4430"/>
                    <a:pt x="428" y="3701"/>
                  </a:cubicBezTo>
                  <a:lnTo>
                    <a:pt x="428" y="3701"/>
                  </a:lnTo>
                  <a:lnTo>
                    <a:pt x="1785" y="3528"/>
                  </a:lnTo>
                  <a:cubicBezTo>
                    <a:pt x="1884" y="3519"/>
                    <a:pt x="1965" y="3420"/>
                    <a:pt x="1947" y="3312"/>
                  </a:cubicBezTo>
                  <a:lnTo>
                    <a:pt x="1935" y="3213"/>
                  </a:lnTo>
                  <a:lnTo>
                    <a:pt x="1935" y="3213"/>
                  </a:lnTo>
                  <a:cubicBezTo>
                    <a:pt x="3766" y="2952"/>
                    <a:pt x="5606" y="2700"/>
                    <a:pt x="7437" y="2464"/>
                  </a:cubicBezTo>
                  <a:cubicBezTo>
                    <a:pt x="9338" y="2221"/>
                    <a:pt x="11240" y="1987"/>
                    <a:pt x="13142" y="1752"/>
                  </a:cubicBezTo>
                  <a:lnTo>
                    <a:pt x="16000" y="1401"/>
                  </a:lnTo>
                  <a:lnTo>
                    <a:pt x="18848" y="1058"/>
                  </a:lnTo>
                  <a:lnTo>
                    <a:pt x="24554" y="382"/>
                  </a:lnTo>
                  <a:lnTo>
                    <a:pt x="24563" y="382"/>
                  </a:lnTo>
                  <a:cubicBezTo>
                    <a:pt x="24671" y="373"/>
                    <a:pt x="24743" y="274"/>
                    <a:pt x="24725" y="166"/>
                  </a:cubicBezTo>
                  <a:cubicBezTo>
                    <a:pt x="24717" y="69"/>
                    <a:pt x="24637" y="1"/>
                    <a:pt x="245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74"/>
            <p:cNvSpPr/>
            <p:nvPr/>
          </p:nvSpPr>
          <p:spPr>
            <a:xfrm>
              <a:off x="7753724" y="3601377"/>
              <a:ext cx="138152" cy="171960"/>
            </a:xfrm>
            <a:custGeom>
              <a:avLst/>
              <a:gdLst/>
              <a:ahLst/>
              <a:cxnLst/>
              <a:rect l="l" t="t" r="r" b="b"/>
              <a:pathLst>
                <a:path w="2840" h="3535" extrusionOk="0">
                  <a:moveTo>
                    <a:pt x="2624" y="1"/>
                  </a:moveTo>
                  <a:cubicBezTo>
                    <a:pt x="2587" y="1"/>
                    <a:pt x="2549" y="11"/>
                    <a:pt x="2515" y="31"/>
                  </a:cubicBezTo>
                  <a:lnTo>
                    <a:pt x="2065" y="329"/>
                  </a:lnTo>
                  <a:cubicBezTo>
                    <a:pt x="1920" y="428"/>
                    <a:pt x="1767" y="509"/>
                    <a:pt x="1623" y="626"/>
                  </a:cubicBezTo>
                  <a:cubicBezTo>
                    <a:pt x="1343" y="842"/>
                    <a:pt x="1064" y="1068"/>
                    <a:pt x="821" y="1338"/>
                  </a:cubicBezTo>
                  <a:cubicBezTo>
                    <a:pt x="577" y="1599"/>
                    <a:pt x="370" y="1897"/>
                    <a:pt x="217" y="2239"/>
                  </a:cubicBezTo>
                  <a:cubicBezTo>
                    <a:pt x="63" y="2582"/>
                    <a:pt x="0" y="2961"/>
                    <a:pt x="27" y="3339"/>
                  </a:cubicBezTo>
                  <a:lnTo>
                    <a:pt x="27" y="3348"/>
                  </a:lnTo>
                  <a:cubicBezTo>
                    <a:pt x="27" y="3357"/>
                    <a:pt x="27" y="3375"/>
                    <a:pt x="27" y="3384"/>
                  </a:cubicBezTo>
                  <a:cubicBezTo>
                    <a:pt x="51" y="3469"/>
                    <a:pt x="133" y="3534"/>
                    <a:pt x="224" y="3534"/>
                  </a:cubicBezTo>
                  <a:cubicBezTo>
                    <a:pt x="240" y="3534"/>
                    <a:pt x="255" y="3532"/>
                    <a:pt x="271" y="3528"/>
                  </a:cubicBezTo>
                  <a:cubicBezTo>
                    <a:pt x="370" y="3501"/>
                    <a:pt x="433" y="3393"/>
                    <a:pt x="415" y="3294"/>
                  </a:cubicBezTo>
                  <a:cubicBezTo>
                    <a:pt x="334" y="2979"/>
                    <a:pt x="361" y="2654"/>
                    <a:pt x="478" y="2348"/>
                  </a:cubicBezTo>
                  <a:cubicBezTo>
                    <a:pt x="595" y="2041"/>
                    <a:pt x="794" y="1762"/>
                    <a:pt x="1019" y="1518"/>
                  </a:cubicBezTo>
                  <a:cubicBezTo>
                    <a:pt x="1253" y="1275"/>
                    <a:pt x="1524" y="1059"/>
                    <a:pt x="1803" y="878"/>
                  </a:cubicBezTo>
                  <a:lnTo>
                    <a:pt x="1911" y="806"/>
                  </a:lnTo>
                  <a:lnTo>
                    <a:pt x="2019" y="743"/>
                  </a:lnTo>
                  <a:cubicBezTo>
                    <a:pt x="2092" y="698"/>
                    <a:pt x="2173" y="653"/>
                    <a:pt x="2245" y="617"/>
                  </a:cubicBezTo>
                  <a:cubicBezTo>
                    <a:pt x="2398" y="536"/>
                    <a:pt x="2542" y="455"/>
                    <a:pt x="2695" y="374"/>
                  </a:cubicBezTo>
                  <a:lnTo>
                    <a:pt x="2714" y="365"/>
                  </a:lnTo>
                  <a:cubicBezTo>
                    <a:pt x="2714" y="365"/>
                    <a:pt x="2723" y="365"/>
                    <a:pt x="2732" y="356"/>
                  </a:cubicBezTo>
                  <a:cubicBezTo>
                    <a:pt x="2822" y="301"/>
                    <a:pt x="2840" y="175"/>
                    <a:pt x="2786" y="85"/>
                  </a:cubicBezTo>
                  <a:cubicBezTo>
                    <a:pt x="2746" y="29"/>
                    <a:pt x="2686" y="1"/>
                    <a:pt x="262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74"/>
            <p:cNvSpPr/>
            <p:nvPr/>
          </p:nvSpPr>
          <p:spPr>
            <a:xfrm>
              <a:off x="8276797" y="3673322"/>
              <a:ext cx="127207" cy="161161"/>
            </a:xfrm>
            <a:custGeom>
              <a:avLst/>
              <a:gdLst/>
              <a:ahLst/>
              <a:cxnLst/>
              <a:rect l="l" t="t" r="r" b="b"/>
              <a:pathLst>
                <a:path w="2615" h="3313" extrusionOk="0">
                  <a:moveTo>
                    <a:pt x="2417" y="0"/>
                  </a:moveTo>
                  <a:cubicBezTo>
                    <a:pt x="2405" y="0"/>
                    <a:pt x="2393" y="1"/>
                    <a:pt x="2381" y="3"/>
                  </a:cubicBezTo>
                  <a:cubicBezTo>
                    <a:pt x="2272" y="30"/>
                    <a:pt x="2209" y="129"/>
                    <a:pt x="2227" y="238"/>
                  </a:cubicBezTo>
                  <a:cubicBezTo>
                    <a:pt x="2254" y="382"/>
                    <a:pt x="2272" y="526"/>
                    <a:pt x="2254" y="670"/>
                  </a:cubicBezTo>
                  <a:cubicBezTo>
                    <a:pt x="2245" y="815"/>
                    <a:pt x="2218" y="968"/>
                    <a:pt x="2155" y="1103"/>
                  </a:cubicBezTo>
                  <a:cubicBezTo>
                    <a:pt x="2056" y="1382"/>
                    <a:pt x="1876" y="1644"/>
                    <a:pt x="1668" y="1869"/>
                  </a:cubicBezTo>
                  <a:cubicBezTo>
                    <a:pt x="1461" y="2104"/>
                    <a:pt x="1218" y="2302"/>
                    <a:pt x="965" y="2473"/>
                  </a:cubicBezTo>
                  <a:cubicBezTo>
                    <a:pt x="830" y="2563"/>
                    <a:pt x="704" y="2653"/>
                    <a:pt x="569" y="2735"/>
                  </a:cubicBezTo>
                  <a:cubicBezTo>
                    <a:pt x="434" y="2807"/>
                    <a:pt x="298" y="2879"/>
                    <a:pt x="154" y="2942"/>
                  </a:cubicBezTo>
                  <a:cubicBezTo>
                    <a:pt x="145" y="2942"/>
                    <a:pt x="136" y="2951"/>
                    <a:pt x="127" y="2951"/>
                  </a:cubicBezTo>
                  <a:cubicBezTo>
                    <a:pt x="28" y="3005"/>
                    <a:pt x="1" y="3131"/>
                    <a:pt x="64" y="3221"/>
                  </a:cubicBezTo>
                  <a:cubicBezTo>
                    <a:pt x="99" y="3280"/>
                    <a:pt x="162" y="3312"/>
                    <a:pt x="226" y="3312"/>
                  </a:cubicBezTo>
                  <a:cubicBezTo>
                    <a:pt x="260" y="3312"/>
                    <a:pt x="294" y="3303"/>
                    <a:pt x="325" y="3284"/>
                  </a:cubicBezTo>
                  <a:lnTo>
                    <a:pt x="334" y="3284"/>
                  </a:lnTo>
                  <a:cubicBezTo>
                    <a:pt x="614" y="3104"/>
                    <a:pt x="875" y="2906"/>
                    <a:pt x="1128" y="2707"/>
                  </a:cubicBezTo>
                  <a:cubicBezTo>
                    <a:pt x="1389" y="2500"/>
                    <a:pt x="1632" y="2284"/>
                    <a:pt x="1849" y="2031"/>
                  </a:cubicBezTo>
                  <a:cubicBezTo>
                    <a:pt x="2065" y="1788"/>
                    <a:pt x="2263" y="1518"/>
                    <a:pt x="2399" y="1202"/>
                  </a:cubicBezTo>
                  <a:cubicBezTo>
                    <a:pt x="2543" y="896"/>
                    <a:pt x="2615" y="553"/>
                    <a:pt x="2615" y="193"/>
                  </a:cubicBezTo>
                  <a:cubicBezTo>
                    <a:pt x="2615" y="184"/>
                    <a:pt x="2615" y="166"/>
                    <a:pt x="2615" y="157"/>
                  </a:cubicBezTo>
                  <a:cubicBezTo>
                    <a:pt x="2591" y="61"/>
                    <a:pt x="2510" y="0"/>
                    <a:pt x="241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74"/>
            <p:cNvSpPr/>
            <p:nvPr/>
          </p:nvSpPr>
          <p:spPr>
            <a:xfrm>
              <a:off x="7126261" y="3708687"/>
              <a:ext cx="37311" cy="143746"/>
            </a:xfrm>
            <a:custGeom>
              <a:avLst/>
              <a:gdLst/>
              <a:ahLst/>
              <a:cxnLst/>
              <a:rect l="l" t="t" r="r" b="b"/>
              <a:pathLst>
                <a:path w="767" h="2955" extrusionOk="0">
                  <a:moveTo>
                    <a:pt x="226" y="1"/>
                  </a:moveTo>
                  <a:cubicBezTo>
                    <a:pt x="211" y="1"/>
                    <a:pt x="196" y="3"/>
                    <a:pt x="181" y="6"/>
                  </a:cubicBezTo>
                  <a:cubicBezTo>
                    <a:pt x="73" y="24"/>
                    <a:pt x="0" y="124"/>
                    <a:pt x="27" y="232"/>
                  </a:cubicBezTo>
                  <a:cubicBezTo>
                    <a:pt x="100" y="637"/>
                    <a:pt x="163" y="1052"/>
                    <a:pt x="217" y="1467"/>
                  </a:cubicBezTo>
                  <a:lnTo>
                    <a:pt x="307" y="2089"/>
                  </a:lnTo>
                  <a:cubicBezTo>
                    <a:pt x="325" y="2296"/>
                    <a:pt x="379" y="2494"/>
                    <a:pt x="334" y="2711"/>
                  </a:cubicBezTo>
                  <a:cubicBezTo>
                    <a:pt x="325" y="2756"/>
                    <a:pt x="334" y="2801"/>
                    <a:pt x="352" y="2837"/>
                  </a:cubicBezTo>
                  <a:cubicBezTo>
                    <a:pt x="384" y="2914"/>
                    <a:pt x="458" y="2955"/>
                    <a:pt x="534" y="2955"/>
                  </a:cubicBezTo>
                  <a:cubicBezTo>
                    <a:pt x="564" y="2955"/>
                    <a:pt x="594" y="2949"/>
                    <a:pt x="622" y="2936"/>
                  </a:cubicBezTo>
                  <a:cubicBezTo>
                    <a:pt x="722" y="2891"/>
                    <a:pt x="767" y="2765"/>
                    <a:pt x="722" y="2666"/>
                  </a:cubicBezTo>
                  <a:cubicBezTo>
                    <a:pt x="622" y="2467"/>
                    <a:pt x="622" y="2251"/>
                    <a:pt x="595" y="2053"/>
                  </a:cubicBezTo>
                  <a:lnTo>
                    <a:pt x="523" y="1431"/>
                  </a:lnTo>
                  <a:cubicBezTo>
                    <a:pt x="478" y="1016"/>
                    <a:pt x="433" y="601"/>
                    <a:pt x="406" y="178"/>
                  </a:cubicBezTo>
                  <a:cubicBezTo>
                    <a:pt x="406" y="178"/>
                    <a:pt x="406" y="169"/>
                    <a:pt x="406" y="160"/>
                  </a:cubicBezTo>
                  <a:cubicBezTo>
                    <a:pt x="391" y="67"/>
                    <a:pt x="316" y="1"/>
                    <a:pt x="2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74"/>
            <p:cNvSpPr/>
            <p:nvPr/>
          </p:nvSpPr>
          <p:spPr>
            <a:xfrm>
              <a:off x="7753724" y="3752661"/>
              <a:ext cx="159215" cy="130125"/>
            </a:xfrm>
            <a:custGeom>
              <a:avLst/>
              <a:gdLst/>
              <a:ahLst/>
              <a:cxnLst/>
              <a:rect l="l" t="t" r="r" b="b"/>
              <a:pathLst>
                <a:path w="3273" h="2675" extrusionOk="0">
                  <a:moveTo>
                    <a:pt x="215" y="1"/>
                  </a:moveTo>
                  <a:cubicBezTo>
                    <a:pt x="203" y="1"/>
                    <a:pt x="192" y="2"/>
                    <a:pt x="181" y="4"/>
                  </a:cubicBezTo>
                  <a:cubicBezTo>
                    <a:pt x="72" y="31"/>
                    <a:pt x="0" y="130"/>
                    <a:pt x="27" y="238"/>
                  </a:cubicBezTo>
                  <a:cubicBezTo>
                    <a:pt x="99" y="581"/>
                    <a:pt x="253" y="905"/>
                    <a:pt x="460" y="1176"/>
                  </a:cubicBezTo>
                  <a:cubicBezTo>
                    <a:pt x="676" y="1446"/>
                    <a:pt x="938" y="1662"/>
                    <a:pt x="1208" y="1843"/>
                  </a:cubicBezTo>
                  <a:cubicBezTo>
                    <a:pt x="1488" y="2023"/>
                    <a:pt x="1776" y="2176"/>
                    <a:pt x="2083" y="2302"/>
                  </a:cubicBezTo>
                  <a:cubicBezTo>
                    <a:pt x="2371" y="2438"/>
                    <a:pt x="2677" y="2564"/>
                    <a:pt x="3002" y="2663"/>
                  </a:cubicBezTo>
                  <a:cubicBezTo>
                    <a:pt x="3011" y="2663"/>
                    <a:pt x="3020" y="2672"/>
                    <a:pt x="3029" y="2672"/>
                  </a:cubicBezTo>
                  <a:cubicBezTo>
                    <a:pt x="3039" y="2674"/>
                    <a:pt x="3049" y="2674"/>
                    <a:pt x="3059" y="2674"/>
                  </a:cubicBezTo>
                  <a:cubicBezTo>
                    <a:pt x="3155" y="2674"/>
                    <a:pt x="3238" y="2599"/>
                    <a:pt x="3254" y="2510"/>
                  </a:cubicBezTo>
                  <a:cubicBezTo>
                    <a:pt x="3272" y="2402"/>
                    <a:pt x="3191" y="2302"/>
                    <a:pt x="3092" y="2284"/>
                  </a:cubicBezTo>
                  <a:cubicBezTo>
                    <a:pt x="2939" y="2266"/>
                    <a:pt x="2786" y="2230"/>
                    <a:pt x="2641" y="2185"/>
                  </a:cubicBezTo>
                  <a:cubicBezTo>
                    <a:pt x="2488" y="2140"/>
                    <a:pt x="2335" y="2086"/>
                    <a:pt x="2191" y="2032"/>
                  </a:cubicBezTo>
                  <a:cubicBezTo>
                    <a:pt x="1902" y="1915"/>
                    <a:pt x="1623" y="1789"/>
                    <a:pt x="1361" y="1608"/>
                  </a:cubicBezTo>
                  <a:cubicBezTo>
                    <a:pt x="1118" y="1437"/>
                    <a:pt x="875" y="1239"/>
                    <a:pt x="712" y="986"/>
                  </a:cubicBezTo>
                  <a:cubicBezTo>
                    <a:pt x="622" y="869"/>
                    <a:pt x="559" y="734"/>
                    <a:pt x="505" y="599"/>
                  </a:cubicBezTo>
                  <a:cubicBezTo>
                    <a:pt x="451" y="464"/>
                    <a:pt x="424" y="319"/>
                    <a:pt x="415" y="175"/>
                  </a:cubicBezTo>
                  <a:lnTo>
                    <a:pt x="406" y="175"/>
                  </a:lnTo>
                  <a:cubicBezTo>
                    <a:pt x="406" y="166"/>
                    <a:pt x="406" y="166"/>
                    <a:pt x="406" y="157"/>
                  </a:cubicBezTo>
                  <a:cubicBezTo>
                    <a:pt x="390" y="61"/>
                    <a:pt x="303" y="1"/>
                    <a:pt x="2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74"/>
            <p:cNvSpPr/>
            <p:nvPr/>
          </p:nvSpPr>
          <p:spPr>
            <a:xfrm>
              <a:off x="7140708" y="3828157"/>
              <a:ext cx="36046" cy="134163"/>
            </a:xfrm>
            <a:custGeom>
              <a:avLst/>
              <a:gdLst/>
              <a:ahLst/>
              <a:cxnLst/>
              <a:rect l="l" t="t" r="r" b="b"/>
              <a:pathLst>
                <a:path w="741" h="2758" extrusionOk="0">
                  <a:moveTo>
                    <a:pt x="230" y="0"/>
                  </a:moveTo>
                  <a:cubicBezTo>
                    <a:pt x="208" y="0"/>
                    <a:pt x="186" y="4"/>
                    <a:pt x="163" y="11"/>
                  </a:cubicBezTo>
                  <a:cubicBezTo>
                    <a:pt x="64" y="38"/>
                    <a:pt x="1" y="155"/>
                    <a:pt x="37" y="255"/>
                  </a:cubicBezTo>
                  <a:cubicBezTo>
                    <a:pt x="163" y="633"/>
                    <a:pt x="208" y="1021"/>
                    <a:pt x="253" y="1399"/>
                  </a:cubicBezTo>
                  <a:cubicBezTo>
                    <a:pt x="289" y="1787"/>
                    <a:pt x="325" y="2175"/>
                    <a:pt x="325" y="2562"/>
                  </a:cubicBezTo>
                  <a:cubicBezTo>
                    <a:pt x="325" y="2580"/>
                    <a:pt x="325" y="2598"/>
                    <a:pt x="334" y="2607"/>
                  </a:cubicBezTo>
                  <a:cubicBezTo>
                    <a:pt x="357" y="2698"/>
                    <a:pt x="431" y="2758"/>
                    <a:pt x="519" y="2758"/>
                  </a:cubicBezTo>
                  <a:cubicBezTo>
                    <a:pt x="535" y="2758"/>
                    <a:pt x="552" y="2756"/>
                    <a:pt x="569" y="2751"/>
                  </a:cubicBezTo>
                  <a:cubicBezTo>
                    <a:pt x="677" y="2724"/>
                    <a:pt x="740" y="2625"/>
                    <a:pt x="713" y="2517"/>
                  </a:cubicBezTo>
                  <a:cubicBezTo>
                    <a:pt x="623" y="2138"/>
                    <a:pt x="551" y="1760"/>
                    <a:pt x="497" y="1372"/>
                  </a:cubicBezTo>
                  <a:cubicBezTo>
                    <a:pt x="443" y="985"/>
                    <a:pt x="397" y="606"/>
                    <a:pt x="425" y="210"/>
                  </a:cubicBezTo>
                  <a:cubicBezTo>
                    <a:pt x="425" y="182"/>
                    <a:pt x="425" y="155"/>
                    <a:pt x="416" y="137"/>
                  </a:cubicBezTo>
                  <a:cubicBezTo>
                    <a:pt x="387" y="52"/>
                    <a:pt x="313" y="0"/>
                    <a:pt x="2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072F0A4-5839-50E5-742F-D1BCE238A8F0}"/>
              </a:ext>
            </a:extLst>
          </p:cNvPr>
          <p:cNvSpPr txBox="1"/>
          <p:nvPr/>
        </p:nvSpPr>
        <p:spPr>
          <a:xfrm>
            <a:off x="1225006" y="1419136"/>
            <a:ext cx="4983590" cy="340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dirty="0">
                <a:solidFill>
                  <a:schemeClr val="dk1"/>
                </a:solidFill>
                <a:cs typeface="Itim"/>
                <a:sym typeface="Itim"/>
              </a:rPr>
              <a:t>Тема: «Решение уравнений с одной  переменной».</a:t>
            </a:r>
          </a:p>
          <a:p>
            <a:pPr marL="342900" indent="-342900" algn="l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dk1"/>
                </a:solidFill>
                <a:cs typeface="Itim"/>
                <a:sym typeface="Itim"/>
              </a:rPr>
              <a:t>Цель достигнута частично: 65 % справились (планировали 80 %).</a:t>
            </a:r>
          </a:p>
          <a:p>
            <a:pPr marL="342900" indent="-342900" algn="l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dk1"/>
                </a:solidFill>
                <a:cs typeface="Itim"/>
                <a:sym typeface="Itim"/>
              </a:rPr>
              <a:t>Проблема: этап актуализации        занял на 2 минуты больше.</a:t>
            </a:r>
          </a:p>
          <a:p>
            <a:pPr marL="342900" indent="-342900" algn="l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dk1"/>
                </a:solidFill>
                <a:cs typeface="Itim"/>
                <a:sym typeface="Itim"/>
              </a:rPr>
              <a:t>Решение: подготовить 2 опорных вопроса для актуализации.</a:t>
            </a:r>
          </a:p>
          <a:p>
            <a:pPr marL="342900" indent="-342900" algn="l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dk1"/>
                </a:solidFill>
                <a:cs typeface="Itim"/>
                <a:sym typeface="Itim"/>
              </a:rPr>
              <a:t>Успехи: наглядная схема решения понравилась ученикам.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4" name="Google Shape;2574;p82"/>
          <p:cNvSpPr txBox="1">
            <a:spLocks noGrp="1"/>
          </p:cNvSpPr>
          <p:nvPr>
            <p:ph type="title"/>
          </p:nvPr>
        </p:nvSpPr>
        <p:spPr>
          <a:xfrm>
            <a:off x="3808872" y="317241"/>
            <a:ext cx="4976496" cy="38566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2"/>
              </a:buClr>
              <a:buSzPts val="1100"/>
            </a:pPr>
            <a:r>
              <a:rPr lang="ru-RU" dirty="0"/>
              <a:t> </a:t>
            </a:r>
            <a:r>
              <a:rPr lang="ru-RU" sz="2400" dirty="0"/>
              <a:t>Рекомендации по внедрению</a:t>
            </a:r>
            <a:endParaRPr sz="2400" dirty="0"/>
          </a:p>
        </p:txBody>
      </p:sp>
      <p:grpSp>
        <p:nvGrpSpPr>
          <p:cNvPr id="2576" name="Google Shape;2576;p82"/>
          <p:cNvGrpSpPr/>
          <p:nvPr/>
        </p:nvGrpSpPr>
        <p:grpSpPr>
          <a:xfrm>
            <a:off x="5015242" y="1036117"/>
            <a:ext cx="3235190" cy="176025"/>
            <a:chOff x="4345425" y="2175475"/>
            <a:chExt cx="800750" cy="176025"/>
          </a:xfrm>
        </p:grpSpPr>
        <p:sp>
          <p:nvSpPr>
            <p:cNvPr id="2577" name="Google Shape;2577;p82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2578;p82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9" name="Google Shape;2579;p82"/>
          <p:cNvGrpSpPr/>
          <p:nvPr/>
        </p:nvGrpSpPr>
        <p:grpSpPr>
          <a:xfrm>
            <a:off x="5146882" y="1571640"/>
            <a:ext cx="2300475" cy="176025"/>
            <a:chOff x="4345425" y="2175475"/>
            <a:chExt cx="800750" cy="176025"/>
          </a:xfrm>
        </p:grpSpPr>
        <p:sp>
          <p:nvSpPr>
            <p:cNvPr id="2580" name="Google Shape;2580;p82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2581;p82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82" name="Google Shape;2582;p82"/>
          <p:cNvGrpSpPr/>
          <p:nvPr/>
        </p:nvGrpSpPr>
        <p:grpSpPr>
          <a:xfrm>
            <a:off x="262" y="2729663"/>
            <a:ext cx="2995174" cy="2414033"/>
            <a:chOff x="6562292" y="3785209"/>
            <a:chExt cx="1875030" cy="1511226"/>
          </a:xfrm>
        </p:grpSpPr>
        <p:grpSp>
          <p:nvGrpSpPr>
            <p:cNvPr id="2583" name="Google Shape;2583;p82"/>
            <p:cNvGrpSpPr/>
            <p:nvPr/>
          </p:nvGrpSpPr>
          <p:grpSpPr>
            <a:xfrm>
              <a:off x="7717466" y="3785209"/>
              <a:ext cx="719856" cy="680112"/>
              <a:chOff x="7717200" y="3905550"/>
              <a:chExt cx="592377" cy="559671"/>
            </a:xfrm>
          </p:grpSpPr>
          <p:sp>
            <p:nvSpPr>
              <p:cNvPr id="2584" name="Google Shape;2584;p82"/>
              <p:cNvSpPr/>
              <p:nvPr/>
            </p:nvSpPr>
            <p:spPr>
              <a:xfrm>
                <a:off x="7724869" y="3917054"/>
                <a:ext cx="581268" cy="532152"/>
              </a:xfrm>
              <a:custGeom>
                <a:avLst/>
                <a:gdLst/>
                <a:ahLst/>
                <a:cxnLst/>
                <a:rect l="l" t="t" r="r" b="b"/>
                <a:pathLst>
                  <a:path w="10308" h="9437" extrusionOk="0">
                    <a:moveTo>
                      <a:pt x="10129" y="1"/>
                    </a:moveTo>
                    <a:cubicBezTo>
                      <a:pt x="9518" y="1"/>
                      <a:pt x="4203" y="2425"/>
                      <a:pt x="3814" y="2672"/>
                    </a:cubicBezTo>
                    <a:cubicBezTo>
                      <a:pt x="3407" y="2932"/>
                      <a:pt x="0" y="4549"/>
                      <a:pt x="0" y="4684"/>
                    </a:cubicBezTo>
                    <a:cubicBezTo>
                      <a:pt x="0" y="4808"/>
                      <a:pt x="2382" y="5425"/>
                      <a:pt x="2382" y="5425"/>
                    </a:cubicBezTo>
                    <a:cubicBezTo>
                      <a:pt x="2382" y="5425"/>
                      <a:pt x="2456" y="6129"/>
                      <a:pt x="2580" y="6771"/>
                    </a:cubicBezTo>
                    <a:cubicBezTo>
                      <a:pt x="2703" y="7400"/>
                      <a:pt x="2963" y="8511"/>
                      <a:pt x="2963" y="8511"/>
                    </a:cubicBezTo>
                    <a:cubicBezTo>
                      <a:pt x="3308" y="8474"/>
                      <a:pt x="4901" y="7104"/>
                      <a:pt x="4901" y="7104"/>
                    </a:cubicBezTo>
                    <a:cubicBezTo>
                      <a:pt x="4901" y="7104"/>
                      <a:pt x="6308" y="9424"/>
                      <a:pt x="6542" y="9437"/>
                    </a:cubicBezTo>
                    <a:cubicBezTo>
                      <a:pt x="6543" y="9437"/>
                      <a:pt x="6543" y="9437"/>
                      <a:pt x="6543" y="9437"/>
                    </a:cubicBezTo>
                    <a:cubicBezTo>
                      <a:pt x="6786" y="9437"/>
                      <a:pt x="10307" y="265"/>
                      <a:pt x="10184" y="18"/>
                    </a:cubicBezTo>
                    <a:cubicBezTo>
                      <a:pt x="10177" y="6"/>
                      <a:pt x="10159" y="1"/>
                      <a:pt x="1012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5" name="Google Shape;2585;p82"/>
              <p:cNvSpPr/>
              <p:nvPr/>
            </p:nvSpPr>
            <p:spPr>
              <a:xfrm>
                <a:off x="7717200" y="3905550"/>
                <a:ext cx="592377" cy="559671"/>
              </a:xfrm>
              <a:custGeom>
                <a:avLst/>
                <a:gdLst/>
                <a:ahLst/>
                <a:cxnLst/>
                <a:rect l="l" t="t" r="r" b="b"/>
                <a:pathLst>
                  <a:path w="10505" h="9925" extrusionOk="0">
                    <a:moveTo>
                      <a:pt x="9764" y="420"/>
                    </a:moveTo>
                    <a:cubicBezTo>
                      <a:pt x="9147" y="827"/>
                      <a:pt x="8518" y="1247"/>
                      <a:pt x="7913" y="1654"/>
                    </a:cubicBezTo>
                    <a:cubicBezTo>
                      <a:pt x="7715" y="1802"/>
                      <a:pt x="7505" y="1938"/>
                      <a:pt x="7283" y="2086"/>
                    </a:cubicBezTo>
                    <a:cubicBezTo>
                      <a:pt x="6111" y="2889"/>
                      <a:pt x="4728" y="3839"/>
                      <a:pt x="3382" y="4851"/>
                    </a:cubicBezTo>
                    <a:cubicBezTo>
                      <a:pt x="3148" y="5037"/>
                      <a:pt x="2926" y="5209"/>
                      <a:pt x="2728" y="5382"/>
                    </a:cubicBezTo>
                    <a:lnTo>
                      <a:pt x="2679" y="5419"/>
                    </a:lnTo>
                    <a:lnTo>
                      <a:pt x="2605" y="5493"/>
                    </a:lnTo>
                    <a:cubicBezTo>
                      <a:pt x="2506" y="5432"/>
                      <a:pt x="2407" y="5382"/>
                      <a:pt x="2296" y="5370"/>
                    </a:cubicBezTo>
                    <a:lnTo>
                      <a:pt x="2197" y="5345"/>
                    </a:lnTo>
                    <a:cubicBezTo>
                      <a:pt x="1963" y="5259"/>
                      <a:pt x="1728" y="5197"/>
                      <a:pt x="1482" y="5123"/>
                    </a:cubicBezTo>
                    <a:cubicBezTo>
                      <a:pt x="1087" y="5000"/>
                      <a:pt x="716" y="4913"/>
                      <a:pt x="358" y="4839"/>
                    </a:cubicBezTo>
                    <a:lnTo>
                      <a:pt x="371" y="4839"/>
                    </a:lnTo>
                    <a:lnTo>
                      <a:pt x="420" y="4802"/>
                    </a:lnTo>
                    <a:cubicBezTo>
                      <a:pt x="506" y="4740"/>
                      <a:pt x="605" y="4679"/>
                      <a:pt x="704" y="4629"/>
                    </a:cubicBezTo>
                    <a:cubicBezTo>
                      <a:pt x="815" y="4568"/>
                      <a:pt x="938" y="4518"/>
                      <a:pt x="1062" y="4456"/>
                    </a:cubicBezTo>
                    <a:lnTo>
                      <a:pt x="1210" y="4382"/>
                    </a:lnTo>
                    <a:cubicBezTo>
                      <a:pt x="1802" y="4098"/>
                      <a:pt x="2407" y="3790"/>
                      <a:pt x="3062" y="3457"/>
                    </a:cubicBezTo>
                    <a:cubicBezTo>
                      <a:pt x="3432" y="3259"/>
                      <a:pt x="3827" y="3062"/>
                      <a:pt x="4296" y="2827"/>
                    </a:cubicBezTo>
                    <a:cubicBezTo>
                      <a:pt x="5975" y="1988"/>
                      <a:pt x="7382" y="1309"/>
                      <a:pt x="8876" y="729"/>
                    </a:cubicBezTo>
                    <a:cubicBezTo>
                      <a:pt x="9159" y="605"/>
                      <a:pt x="9468" y="506"/>
                      <a:pt x="9764" y="420"/>
                    </a:cubicBezTo>
                    <a:close/>
                    <a:moveTo>
                      <a:pt x="9949" y="494"/>
                    </a:moveTo>
                    <a:lnTo>
                      <a:pt x="9949" y="494"/>
                    </a:lnTo>
                    <a:cubicBezTo>
                      <a:pt x="9814" y="630"/>
                      <a:pt x="9678" y="790"/>
                      <a:pt x="9542" y="938"/>
                    </a:cubicBezTo>
                    <a:cubicBezTo>
                      <a:pt x="9468" y="1037"/>
                      <a:pt x="9394" y="1124"/>
                      <a:pt x="9320" y="1198"/>
                    </a:cubicBezTo>
                    <a:cubicBezTo>
                      <a:pt x="8900" y="1654"/>
                      <a:pt x="8468" y="2111"/>
                      <a:pt x="8049" y="2568"/>
                    </a:cubicBezTo>
                    <a:cubicBezTo>
                      <a:pt x="7296" y="3358"/>
                      <a:pt x="6543" y="4148"/>
                      <a:pt x="5790" y="4938"/>
                    </a:cubicBezTo>
                    <a:lnTo>
                      <a:pt x="5283" y="5469"/>
                    </a:lnTo>
                    <a:lnTo>
                      <a:pt x="4913" y="5864"/>
                    </a:lnTo>
                    <a:cubicBezTo>
                      <a:pt x="4777" y="6012"/>
                      <a:pt x="4642" y="6160"/>
                      <a:pt x="4493" y="6308"/>
                    </a:cubicBezTo>
                    <a:lnTo>
                      <a:pt x="4469" y="6308"/>
                    </a:lnTo>
                    <a:cubicBezTo>
                      <a:pt x="4358" y="6370"/>
                      <a:pt x="4259" y="6456"/>
                      <a:pt x="4197" y="6567"/>
                    </a:cubicBezTo>
                    <a:cubicBezTo>
                      <a:pt x="4173" y="6580"/>
                      <a:pt x="4160" y="6604"/>
                      <a:pt x="4148" y="6617"/>
                    </a:cubicBezTo>
                    <a:cubicBezTo>
                      <a:pt x="4061" y="6740"/>
                      <a:pt x="3987" y="6863"/>
                      <a:pt x="3913" y="6987"/>
                    </a:cubicBezTo>
                    <a:lnTo>
                      <a:pt x="3864" y="7086"/>
                    </a:lnTo>
                    <a:cubicBezTo>
                      <a:pt x="3790" y="7209"/>
                      <a:pt x="3716" y="7320"/>
                      <a:pt x="3642" y="7431"/>
                    </a:cubicBezTo>
                    <a:cubicBezTo>
                      <a:pt x="3580" y="7555"/>
                      <a:pt x="3518" y="7641"/>
                      <a:pt x="3444" y="7752"/>
                    </a:cubicBezTo>
                    <a:lnTo>
                      <a:pt x="3173" y="8221"/>
                    </a:lnTo>
                    <a:lnTo>
                      <a:pt x="3123" y="8295"/>
                    </a:lnTo>
                    <a:cubicBezTo>
                      <a:pt x="3025" y="7876"/>
                      <a:pt x="2950" y="7444"/>
                      <a:pt x="2889" y="7024"/>
                    </a:cubicBezTo>
                    <a:cubicBezTo>
                      <a:pt x="2827" y="6592"/>
                      <a:pt x="2765" y="6148"/>
                      <a:pt x="2654" y="5728"/>
                    </a:cubicBezTo>
                    <a:cubicBezTo>
                      <a:pt x="2679" y="5678"/>
                      <a:pt x="2691" y="5629"/>
                      <a:pt x="2679" y="5580"/>
                    </a:cubicBezTo>
                    <a:cubicBezTo>
                      <a:pt x="2827" y="5456"/>
                      <a:pt x="2975" y="5333"/>
                      <a:pt x="3136" y="5222"/>
                    </a:cubicBezTo>
                    <a:cubicBezTo>
                      <a:pt x="3210" y="5172"/>
                      <a:pt x="3284" y="5123"/>
                      <a:pt x="3358" y="5074"/>
                    </a:cubicBezTo>
                    <a:cubicBezTo>
                      <a:pt x="3950" y="4629"/>
                      <a:pt x="4568" y="4197"/>
                      <a:pt x="5098" y="3815"/>
                    </a:cubicBezTo>
                    <a:cubicBezTo>
                      <a:pt x="6333" y="2950"/>
                      <a:pt x="7666" y="2025"/>
                      <a:pt x="9024" y="1111"/>
                    </a:cubicBezTo>
                    <a:lnTo>
                      <a:pt x="9196" y="988"/>
                    </a:lnTo>
                    <a:cubicBezTo>
                      <a:pt x="9443" y="827"/>
                      <a:pt x="9703" y="654"/>
                      <a:pt x="9949" y="494"/>
                    </a:cubicBezTo>
                    <a:close/>
                    <a:moveTo>
                      <a:pt x="4530" y="6530"/>
                    </a:moveTo>
                    <a:cubicBezTo>
                      <a:pt x="4555" y="6555"/>
                      <a:pt x="4580" y="6580"/>
                      <a:pt x="4592" y="6617"/>
                    </a:cubicBezTo>
                    <a:lnTo>
                      <a:pt x="4617" y="6641"/>
                    </a:lnTo>
                    <a:cubicBezTo>
                      <a:pt x="4679" y="6777"/>
                      <a:pt x="4753" y="6901"/>
                      <a:pt x="4802" y="7036"/>
                    </a:cubicBezTo>
                    <a:lnTo>
                      <a:pt x="4839" y="7110"/>
                    </a:lnTo>
                    <a:cubicBezTo>
                      <a:pt x="4864" y="7160"/>
                      <a:pt x="4888" y="7221"/>
                      <a:pt x="4925" y="7283"/>
                    </a:cubicBezTo>
                    <a:cubicBezTo>
                      <a:pt x="4802" y="7345"/>
                      <a:pt x="4691" y="7419"/>
                      <a:pt x="4580" y="7505"/>
                    </a:cubicBezTo>
                    <a:cubicBezTo>
                      <a:pt x="4555" y="7530"/>
                      <a:pt x="4530" y="7542"/>
                      <a:pt x="4493" y="7567"/>
                    </a:cubicBezTo>
                    <a:cubicBezTo>
                      <a:pt x="4333" y="7691"/>
                      <a:pt x="4160" y="7826"/>
                      <a:pt x="4000" y="7950"/>
                    </a:cubicBezTo>
                    <a:cubicBezTo>
                      <a:pt x="3901" y="8024"/>
                      <a:pt x="3815" y="8098"/>
                      <a:pt x="3728" y="8172"/>
                    </a:cubicBezTo>
                    <a:lnTo>
                      <a:pt x="3580" y="8308"/>
                    </a:lnTo>
                    <a:lnTo>
                      <a:pt x="3518" y="8357"/>
                    </a:lnTo>
                    <a:cubicBezTo>
                      <a:pt x="3457" y="8406"/>
                      <a:pt x="3395" y="8456"/>
                      <a:pt x="3321" y="8505"/>
                    </a:cubicBezTo>
                    <a:cubicBezTo>
                      <a:pt x="3407" y="8382"/>
                      <a:pt x="3481" y="8258"/>
                      <a:pt x="3555" y="8135"/>
                    </a:cubicBezTo>
                    <a:cubicBezTo>
                      <a:pt x="3703" y="7876"/>
                      <a:pt x="3864" y="7629"/>
                      <a:pt x="4000" y="7370"/>
                    </a:cubicBezTo>
                    <a:cubicBezTo>
                      <a:pt x="4049" y="7296"/>
                      <a:pt x="4086" y="7209"/>
                      <a:pt x="4135" y="7123"/>
                    </a:cubicBezTo>
                    <a:cubicBezTo>
                      <a:pt x="4222" y="6925"/>
                      <a:pt x="4333" y="6752"/>
                      <a:pt x="4469" y="6592"/>
                    </a:cubicBezTo>
                    <a:cubicBezTo>
                      <a:pt x="4493" y="6567"/>
                      <a:pt x="4506" y="6543"/>
                      <a:pt x="4530" y="6530"/>
                    </a:cubicBezTo>
                    <a:close/>
                    <a:moveTo>
                      <a:pt x="9912" y="877"/>
                    </a:moveTo>
                    <a:lnTo>
                      <a:pt x="9912" y="877"/>
                    </a:lnTo>
                    <a:cubicBezTo>
                      <a:pt x="9826" y="1087"/>
                      <a:pt x="9752" y="1296"/>
                      <a:pt x="9690" y="1469"/>
                    </a:cubicBezTo>
                    <a:cubicBezTo>
                      <a:pt x="9431" y="2222"/>
                      <a:pt x="9147" y="2963"/>
                      <a:pt x="8876" y="3654"/>
                    </a:cubicBezTo>
                    <a:cubicBezTo>
                      <a:pt x="8567" y="4444"/>
                      <a:pt x="8258" y="5246"/>
                      <a:pt x="7950" y="6049"/>
                    </a:cubicBezTo>
                    <a:cubicBezTo>
                      <a:pt x="7654" y="6802"/>
                      <a:pt x="7357" y="7567"/>
                      <a:pt x="7073" y="8320"/>
                    </a:cubicBezTo>
                    <a:cubicBezTo>
                      <a:pt x="7012" y="8456"/>
                      <a:pt x="6962" y="8604"/>
                      <a:pt x="6913" y="8740"/>
                    </a:cubicBezTo>
                    <a:cubicBezTo>
                      <a:pt x="6839" y="8962"/>
                      <a:pt x="6752" y="9196"/>
                      <a:pt x="6666" y="9406"/>
                    </a:cubicBezTo>
                    <a:cubicBezTo>
                      <a:pt x="6580" y="9258"/>
                      <a:pt x="6506" y="9110"/>
                      <a:pt x="6407" y="8974"/>
                    </a:cubicBezTo>
                    <a:lnTo>
                      <a:pt x="6333" y="8863"/>
                    </a:lnTo>
                    <a:lnTo>
                      <a:pt x="6197" y="8666"/>
                    </a:lnTo>
                    <a:cubicBezTo>
                      <a:pt x="6073" y="8468"/>
                      <a:pt x="5938" y="8258"/>
                      <a:pt x="5814" y="8061"/>
                    </a:cubicBezTo>
                    <a:cubicBezTo>
                      <a:pt x="5580" y="7715"/>
                      <a:pt x="5345" y="7345"/>
                      <a:pt x="5086" y="6851"/>
                    </a:cubicBezTo>
                    <a:lnTo>
                      <a:pt x="5061" y="6814"/>
                    </a:lnTo>
                    <a:cubicBezTo>
                      <a:pt x="4975" y="6666"/>
                      <a:pt x="4839" y="6407"/>
                      <a:pt x="4654" y="6333"/>
                    </a:cubicBezTo>
                    <a:cubicBezTo>
                      <a:pt x="5197" y="5839"/>
                      <a:pt x="5703" y="5308"/>
                      <a:pt x="6197" y="4790"/>
                    </a:cubicBezTo>
                    <a:cubicBezTo>
                      <a:pt x="6320" y="4654"/>
                      <a:pt x="6444" y="4530"/>
                      <a:pt x="6567" y="4395"/>
                    </a:cubicBezTo>
                    <a:cubicBezTo>
                      <a:pt x="7394" y="3531"/>
                      <a:pt x="8382" y="2494"/>
                      <a:pt x="9345" y="1469"/>
                    </a:cubicBezTo>
                    <a:cubicBezTo>
                      <a:pt x="9419" y="1383"/>
                      <a:pt x="9493" y="1309"/>
                      <a:pt x="9579" y="1222"/>
                    </a:cubicBezTo>
                    <a:cubicBezTo>
                      <a:pt x="9690" y="1111"/>
                      <a:pt x="9801" y="1000"/>
                      <a:pt x="9912" y="877"/>
                    </a:cubicBezTo>
                    <a:close/>
                    <a:moveTo>
                      <a:pt x="10172" y="0"/>
                    </a:moveTo>
                    <a:cubicBezTo>
                      <a:pt x="10085" y="0"/>
                      <a:pt x="10011" y="13"/>
                      <a:pt x="9937" y="25"/>
                    </a:cubicBezTo>
                    <a:cubicBezTo>
                      <a:pt x="9653" y="99"/>
                      <a:pt x="9369" y="185"/>
                      <a:pt x="9098" y="297"/>
                    </a:cubicBezTo>
                    <a:cubicBezTo>
                      <a:pt x="8258" y="605"/>
                      <a:pt x="7444" y="988"/>
                      <a:pt x="6691" y="1346"/>
                    </a:cubicBezTo>
                    <a:cubicBezTo>
                      <a:pt x="5506" y="1914"/>
                      <a:pt x="4271" y="2543"/>
                      <a:pt x="2913" y="3247"/>
                    </a:cubicBezTo>
                    <a:cubicBezTo>
                      <a:pt x="2407" y="3518"/>
                      <a:pt x="1889" y="3777"/>
                      <a:pt x="1370" y="4024"/>
                    </a:cubicBezTo>
                    <a:lnTo>
                      <a:pt x="667" y="4382"/>
                    </a:lnTo>
                    <a:cubicBezTo>
                      <a:pt x="482" y="4469"/>
                      <a:pt x="309" y="4568"/>
                      <a:pt x="161" y="4703"/>
                    </a:cubicBezTo>
                    <a:cubicBezTo>
                      <a:pt x="136" y="4728"/>
                      <a:pt x="111" y="4765"/>
                      <a:pt x="99" y="4802"/>
                    </a:cubicBezTo>
                    <a:cubicBezTo>
                      <a:pt x="50" y="4814"/>
                      <a:pt x="25" y="4851"/>
                      <a:pt x="13" y="4888"/>
                    </a:cubicBezTo>
                    <a:cubicBezTo>
                      <a:pt x="0" y="4938"/>
                      <a:pt x="25" y="4975"/>
                      <a:pt x="62" y="5000"/>
                    </a:cubicBezTo>
                    <a:cubicBezTo>
                      <a:pt x="482" y="5172"/>
                      <a:pt x="914" y="5333"/>
                      <a:pt x="1346" y="5456"/>
                    </a:cubicBezTo>
                    <a:cubicBezTo>
                      <a:pt x="1593" y="5530"/>
                      <a:pt x="1827" y="5617"/>
                      <a:pt x="2074" y="5691"/>
                    </a:cubicBezTo>
                    <a:cubicBezTo>
                      <a:pt x="2160" y="5715"/>
                      <a:pt x="2235" y="5740"/>
                      <a:pt x="2321" y="5765"/>
                    </a:cubicBezTo>
                    <a:lnTo>
                      <a:pt x="2395" y="5790"/>
                    </a:lnTo>
                    <a:lnTo>
                      <a:pt x="2407" y="5802"/>
                    </a:lnTo>
                    <a:cubicBezTo>
                      <a:pt x="2432" y="5814"/>
                      <a:pt x="2444" y="5827"/>
                      <a:pt x="2469" y="5827"/>
                    </a:cubicBezTo>
                    <a:cubicBezTo>
                      <a:pt x="2494" y="6061"/>
                      <a:pt x="2518" y="6283"/>
                      <a:pt x="2543" y="6518"/>
                    </a:cubicBezTo>
                    <a:cubicBezTo>
                      <a:pt x="2617" y="7246"/>
                      <a:pt x="2691" y="7999"/>
                      <a:pt x="2950" y="8690"/>
                    </a:cubicBezTo>
                    <a:lnTo>
                      <a:pt x="2950" y="8703"/>
                    </a:lnTo>
                    <a:cubicBezTo>
                      <a:pt x="2950" y="8740"/>
                      <a:pt x="2963" y="8764"/>
                      <a:pt x="2987" y="8789"/>
                    </a:cubicBezTo>
                    <a:cubicBezTo>
                      <a:pt x="3012" y="8838"/>
                      <a:pt x="3062" y="8876"/>
                      <a:pt x="3111" y="8876"/>
                    </a:cubicBezTo>
                    <a:lnTo>
                      <a:pt x="3148" y="8876"/>
                    </a:lnTo>
                    <a:cubicBezTo>
                      <a:pt x="3457" y="8764"/>
                      <a:pt x="3728" y="8604"/>
                      <a:pt x="3975" y="8382"/>
                    </a:cubicBezTo>
                    <a:cubicBezTo>
                      <a:pt x="4012" y="8345"/>
                      <a:pt x="4061" y="8308"/>
                      <a:pt x="4111" y="8271"/>
                    </a:cubicBezTo>
                    <a:cubicBezTo>
                      <a:pt x="4222" y="8184"/>
                      <a:pt x="4333" y="8098"/>
                      <a:pt x="4444" y="8024"/>
                    </a:cubicBezTo>
                    <a:lnTo>
                      <a:pt x="4617" y="7900"/>
                    </a:lnTo>
                    <a:lnTo>
                      <a:pt x="4765" y="7789"/>
                    </a:lnTo>
                    <a:cubicBezTo>
                      <a:pt x="4864" y="7728"/>
                      <a:pt x="4963" y="7653"/>
                      <a:pt x="5049" y="7579"/>
                    </a:cubicBezTo>
                    <a:cubicBezTo>
                      <a:pt x="5160" y="7777"/>
                      <a:pt x="5296" y="7999"/>
                      <a:pt x="5444" y="8258"/>
                    </a:cubicBezTo>
                    <a:cubicBezTo>
                      <a:pt x="5617" y="8530"/>
                      <a:pt x="5790" y="8814"/>
                      <a:pt x="5950" y="9061"/>
                    </a:cubicBezTo>
                    <a:cubicBezTo>
                      <a:pt x="6012" y="9147"/>
                      <a:pt x="6061" y="9246"/>
                      <a:pt x="6123" y="9345"/>
                    </a:cubicBezTo>
                    <a:cubicBezTo>
                      <a:pt x="6222" y="9530"/>
                      <a:pt x="6345" y="9703"/>
                      <a:pt x="6468" y="9875"/>
                    </a:cubicBezTo>
                    <a:cubicBezTo>
                      <a:pt x="6493" y="9900"/>
                      <a:pt x="6543" y="9925"/>
                      <a:pt x="6580" y="9925"/>
                    </a:cubicBezTo>
                    <a:cubicBezTo>
                      <a:pt x="6629" y="9925"/>
                      <a:pt x="6666" y="9900"/>
                      <a:pt x="6703" y="9875"/>
                    </a:cubicBezTo>
                    <a:cubicBezTo>
                      <a:pt x="6728" y="9838"/>
                      <a:pt x="6752" y="9789"/>
                      <a:pt x="6752" y="9740"/>
                    </a:cubicBezTo>
                    <a:cubicBezTo>
                      <a:pt x="6925" y="9431"/>
                      <a:pt x="7073" y="9110"/>
                      <a:pt x="7209" y="8801"/>
                    </a:cubicBezTo>
                    <a:lnTo>
                      <a:pt x="7258" y="8703"/>
                    </a:lnTo>
                    <a:cubicBezTo>
                      <a:pt x="7555" y="8024"/>
                      <a:pt x="7851" y="7333"/>
                      <a:pt x="8123" y="6666"/>
                    </a:cubicBezTo>
                    <a:lnTo>
                      <a:pt x="8147" y="6592"/>
                    </a:lnTo>
                    <a:cubicBezTo>
                      <a:pt x="8740" y="5185"/>
                      <a:pt x="9406" y="3518"/>
                      <a:pt x="10024" y="1827"/>
                    </a:cubicBezTo>
                    <a:cubicBezTo>
                      <a:pt x="10135" y="1519"/>
                      <a:pt x="10258" y="1210"/>
                      <a:pt x="10357" y="877"/>
                    </a:cubicBezTo>
                    <a:lnTo>
                      <a:pt x="10369" y="827"/>
                    </a:lnTo>
                    <a:cubicBezTo>
                      <a:pt x="10443" y="654"/>
                      <a:pt x="10480" y="469"/>
                      <a:pt x="10468" y="284"/>
                    </a:cubicBezTo>
                    <a:cubicBezTo>
                      <a:pt x="10505" y="222"/>
                      <a:pt x="10493" y="148"/>
                      <a:pt x="10443" y="111"/>
                    </a:cubicBezTo>
                    <a:cubicBezTo>
                      <a:pt x="10369" y="37"/>
                      <a:pt x="10270" y="0"/>
                      <a:pt x="1017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86" name="Google Shape;2586;p82"/>
            <p:cNvSpPr/>
            <p:nvPr/>
          </p:nvSpPr>
          <p:spPr>
            <a:xfrm>
              <a:off x="6562292" y="4354432"/>
              <a:ext cx="1368335" cy="942004"/>
            </a:xfrm>
            <a:custGeom>
              <a:avLst/>
              <a:gdLst/>
              <a:ahLst/>
              <a:cxnLst/>
              <a:rect l="l" t="t" r="r" b="b"/>
              <a:pathLst>
                <a:path w="16999" h="11703" extrusionOk="0">
                  <a:moveTo>
                    <a:pt x="16961" y="211"/>
                  </a:moveTo>
                  <a:cubicBezTo>
                    <a:pt x="16998" y="87"/>
                    <a:pt x="16850" y="1"/>
                    <a:pt x="16764" y="100"/>
                  </a:cubicBezTo>
                  <a:cubicBezTo>
                    <a:pt x="16752" y="112"/>
                    <a:pt x="16752" y="124"/>
                    <a:pt x="16739" y="137"/>
                  </a:cubicBezTo>
                  <a:lnTo>
                    <a:pt x="16727" y="186"/>
                  </a:lnTo>
                  <a:lnTo>
                    <a:pt x="16715" y="235"/>
                  </a:lnTo>
                  <a:lnTo>
                    <a:pt x="16690" y="285"/>
                  </a:lnTo>
                  <a:lnTo>
                    <a:pt x="16665" y="346"/>
                  </a:lnTo>
                  <a:cubicBezTo>
                    <a:pt x="16616" y="495"/>
                    <a:pt x="16826" y="569"/>
                    <a:pt x="16887" y="433"/>
                  </a:cubicBezTo>
                  <a:lnTo>
                    <a:pt x="16912" y="359"/>
                  </a:lnTo>
                  <a:lnTo>
                    <a:pt x="16924" y="309"/>
                  </a:lnTo>
                  <a:lnTo>
                    <a:pt x="16949" y="260"/>
                  </a:lnTo>
                  <a:close/>
                  <a:moveTo>
                    <a:pt x="260" y="10197"/>
                  </a:moveTo>
                  <a:cubicBezTo>
                    <a:pt x="137" y="10110"/>
                    <a:pt x="1" y="10283"/>
                    <a:pt x="112" y="10382"/>
                  </a:cubicBezTo>
                  <a:lnTo>
                    <a:pt x="186" y="10444"/>
                  </a:lnTo>
                  <a:lnTo>
                    <a:pt x="248" y="10481"/>
                  </a:lnTo>
                  <a:lnTo>
                    <a:pt x="309" y="10530"/>
                  </a:lnTo>
                  <a:cubicBezTo>
                    <a:pt x="433" y="10617"/>
                    <a:pt x="569" y="10431"/>
                    <a:pt x="445" y="10345"/>
                  </a:cubicBezTo>
                  <a:lnTo>
                    <a:pt x="384" y="10296"/>
                  </a:lnTo>
                  <a:lnTo>
                    <a:pt x="334" y="10259"/>
                  </a:lnTo>
                  <a:close/>
                  <a:moveTo>
                    <a:pt x="1013" y="10728"/>
                  </a:moveTo>
                  <a:cubicBezTo>
                    <a:pt x="890" y="10617"/>
                    <a:pt x="741" y="10789"/>
                    <a:pt x="853" y="10900"/>
                  </a:cubicBezTo>
                  <a:cubicBezTo>
                    <a:pt x="865" y="10900"/>
                    <a:pt x="877" y="10913"/>
                    <a:pt x="890" y="10925"/>
                  </a:cubicBezTo>
                  <a:lnTo>
                    <a:pt x="951" y="10962"/>
                  </a:lnTo>
                  <a:lnTo>
                    <a:pt x="1013" y="10999"/>
                  </a:lnTo>
                  <a:lnTo>
                    <a:pt x="1087" y="11036"/>
                  </a:lnTo>
                  <a:cubicBezTo>
                    <a:pt x="1211" y="11135"/>
                    <a:pt x="1359" y="10962"/>
                    <a:pt x="1248" y="10863"/>
                  </a:cubicBezTo>
                  <a:cubicBezTo>
                    <a:pt x="1235" y="10851"/>
                    <a:pt x="1223" y="10839"/>
                    <a:pt x="1211" y="10839"/>
                  </a:cubicBezTo>
                  <a:lnTo>
                    <a:pt x="1136" y="10802"/>
                  </a:lnTo>
                  <a:lnTo>
                    <a:pt x="1075" y="10765"/>
                  </a:lnTo>
                  <a:close/>
                  <a:moveTo>
                    <a:pt x="1828" y="11123"/>
                  </a:moveTo>
                  <a:cubicBezTo>
                    <a:pt x="1680" y="11073"/>
                    <a:pt x="1593" y="11283"/>
                    <a:pt x="1741" y="11345"/>
                  </a:cubicBezTo>
                  <a:lnTo>
                    <a:pt x="1791" y="11370"/>
                  </a:lnTo>
                  <a:lnTo>
                    <a:pt x="1852" y="11382"/>
                  </a:lnTo>
                  <a:lnTo>
                    <a:pt x="1914" y="11407"/>
                  </a:lnTo>
                  <a:lnTo>
                    <a:pt x="1964" y="11431"/>
                  </a:lnTo>
                  <a:cubicBezTo>
                    <a:pt x="2001" y="11444"/>
                    <a:pt x="2050" y="11431"/>
                    <a:pt x="2075" y="11394"/>
                  </a:cubicBezTo>
                  <a:cubicBezTo>
                    <a:pt x="2136" y="11345"/>
                    <a:pt x="2124" y="11234"/>
                    <a:pt x="2038" y="11209"/>
                  </a:cubicBezTo>
                  <a:lnTo>
                    <a:pt x="1988" y="11184"/>
                  </a:lnTo>
                  <a:lnTo>
                    <a:pt x="1927" y="11172"/>
                  </a:lnTo>
                  <a:lnTo>
                    <a:pt x="1877" y="11147"/>
                  </a:lnTo>
                  <a:close/>
                  <a:moveTo>
                    <a:pt x="2692" y="11382"/>
                  </a:moveTo>
                  <a:cubicBezTo>
                    <a:pt x="2568" y="11370"/>
                    <a:pt x="2507" y="11518"/>
                    <a:pt x="2605" y="11592"/>
                  </a:cubicBezTo>
                  <a:cubicBezTo>
                    <a:pt x="2618" y="11604"/>
                    <a:pt x="2630" y="11616"/>
                    <a:pt x="2642" y="11616"/>
                  </a:cubicBezTo>
                  <a:lnTo>
                    <a:pt x="2717" y="11629"/>
                  </a:lnTo>
                  <a:lnTo>
                    <a:pt x="2778" y="11641"/>
                  </a:lnTo>
                  <a:lnTo>
                    <a:pt x="2840" y="11653"/>
                  </a:lnTo>
                  <a:lnTo>
                    <a:pt x="2877" y="11653"/>
                  </a:lnTo>
                  <a:cubicBezTo>
                    <a:pt x="3013" y="11666"/>
                    <a:pt x="3062" y="11481"/>
                    <a:pt x="2939" y="11431"/>
                  </a:cubicBezTo>
                  <a:lnTo>
                    <a:pt x="2914" y="11431"/>
                  </a:lnTo>
                  <a:lnTo>
                    <a:pt x="2865" y="11431"/>
                  </a:lnTo>
                  <a:lnTo>
                    <a:pt x="2815" y="11419"/>
                  </a:lnTo>
                  <a:lnTo>
                    <a:pt x="2766" y="11407"/>
                  </a:lnTo>
                  <a:lnTo>
                    <a:pt x="2692" y="11394"/>
                  </a:lnTo>
                  <a:close/>
                  <a:moveTo>
                    <a:pt x="3593" y="11468"/>
                  </a:moveTo>
                  <a:cubicBezTo>
                    <a:pt x="3457" y="11481"/>
                    <a:pt x="3432" y="11653"/>
                    <a:pt x="3556" y="11690"/>
                  </a:cubicBezTo>
                  <a:cubicBezTo>
                    <a:pt x="3568" y="11703"/>
                    <a:pt x="3581" y="11703"/>
                    <a:pt x="3593" y="11690"/>
                  </a:cubicBezTo>
                  <a:lnTo>
                    <a:pt x="3679" y="11690"/>
                  </a:lnTo>
                  <a:lnTo>
                    <a:pt x="3741" y="11690"/>
                  </a:lnTo>
                  <a:lnTo>
                    <a:pt x="3790" y="11690"/>
                  </a:lnTo>
                  <a:lnTo>
                    <a:pt x="3827" y="11690"/>
                  </a:lnTo>
                  <a:cubicBezTo>
                    <a:pt x="3963" y="11690"/>
                    <a:pt x="3988" y="11518"/>
                    <a:pt x="3865" y="11468"/>
                  </a:cubicBezTo>
                  <a:cubicBezTo>
                    <a:pt x="3852" y="11468"/>
                    <a:pt x="3840" y="11468"/>
                    <a:pt x="3815" y="11468"/>
                  </a:cubicBezTo>
                  <a:lnTo>
                    <a:pt x="3778" y="11468"/>
                  </a:lnTo>
                  <a:lnTo>
                    <a:pt x="3729" y="11468"/>
                  </a:lnTo>
                  <a:lnTo>
                    <a:pt x="3593" y="11468"/>
                  </a:lnTo>
                  <a:close/>
                  <a:moveTo>
                    <a:pt x="4482" y="11357"/>
                  </a:moveTo>
                  <a:cubicBezTo>
                    <a:pt x="4371" y="11394"/>
                    <a:pt x="4371" y="11567"/>
                    <a:pt x="4482" y="11592"/>
                  </a:cubicBezTo>
                  <a:cubicBezTo>
                    <a:pt x="4506" y="11592"/>
                    <a:pt x="4519" y="11592"/>
                    <a:pt x="4531" y="11592"/>
                  </a:cubicBezTo>
                  <a:lnTo>
                    <a:pt x="4593" y="11579"/>
                  </a:lnTo>
                  <a:lnTo>
                    <a:pt x="4642" y="11567"/>
                  </a:lnTo>
                  <a:lnTo>
                    <a:pt x="4704" y="11555"/>
                  </a:lnTo>
                  <a:lnTo>
                    <a:pt x="4766" y="11530"/>
                  </a:lnTo>
                  <a:cubicBezTo>
                    <a:pt x="4864" y="11505"/>
                    <a:pt x="4877" y="11370"/>
                    <a:pt x="4790" y="11320"/>
                  </a:cubicBezTo>
                  <a:cubicBezTo>
                    <a:pt x="4766" y="11308"/>
                    <a:pt x="4729" y="11295"/>
                    <a:pt x="4704" y="11308"/>
                  </a:cubicBezTo>
                  <a:lnTo>
                    <a:pt x="4642" y="11320"/>
                  </a:lnTo>
                  <a:lnTo>
                    <a:pt x="4593" y="11333"/>
                  </a:lnTo>
                  <a:lnTo>
                    <a:pt x="4543" y="11345"/>
                  </a:lnTo>
                  <a:lnTo>
                    <a:pt x="4482" y="11370"/>
                  </a:lnTo>
                  <a:close/>
                  <a:moveTo>
                    <a:pt x="5346" y="11073"/>
                  </a:moveTo>
                  <a:cubicBezTo>
                    <a:pt x="5222" y="11123"/>
                    <a:pt x="5272" y="11308"/>
                    <a:pt x="5395" y="11295"/>
                  </a:cubicBezTo>
                  <a:cubicBezTo>
                    <a:pt x="5408" y="11295"/>
                    <a:pt x="5432" y="11295"/>
                    <a:pt x="5445" y="11283"/>
                  </a:cubicBezTo>
                  <a:lnTo>
                    <a:pt x="5469" y="11271"/>
                  </a:lnTo>
                  <a:lnTo>
                    <a:pt x="5519" y="11258"/>
                  </a:lnTo>
                  <a:lnTo>
                    <a:pt x="5568" y="11234"/>
                  </a:lnTo>
                  <a:lnTo>
                    <a:pt x="5617" y="11209"/>
                  </a:lnTo>
                  <a:lnTo>
                    <a:pt x="5654" y="11184"/>
                  </a:lnTo>
                  <a:cubicBezTo>
                    <a:pt x="5741" y="11147"/>
                    <a:pt x="5741" y="11012"/>
                    <a:pt x="5642" y="10975"/>
                  </a:cubicBezTo>
                  <a:cubicBezTo>
                    <a:pt x="5617" y="10962"/>
                    <a:pt x="5580" y="10962"/>
                    <a:pt x="5556" y="10975"/>
                  </a:cubicBezTo>
                  <a:lnTo>
                    <a:pt x="5469" y="11012"/>
                  </a:lnTo>
                  <a:lnTo>
                    <a:pt x="5420" y="11036"/>
                  </a:lnTo>
                  <a:lnTo>
                    <a:pt x="5346" y="11073"/>
                  </a:lnTo>
                  <a:close/>
                  <a:moveTo>
                    <a:pt x="6136" y="10641"/>
                  </a:moveTo>
                  <a:cubicBezTo>
                    <a:pt x="6099" y="10666"/>
                    <a:pt x="6086" y="10703"/>
                    <a:pt x="6086" y="10752"/>
                  </a:cubicBezTo>
                  <a:cubicBezTo>
                    <a:pt x="6111" y="10839"/>
                    <a:pt x="6198" y="10876"/>
                    <a:pt x="6272" y="10839"/>
                  </a:cubicBezTo>
                  <a:lnTo>
                    <a:pt x="6333" y="10789"/>
                  </a:lnTo>
                  <a:lnTo>
                    <a:pt x="6370" y="10765"/>
                  </a:lnTo>
                  <a:lnTo>
                    <a:pt x="6420" y="10728"/>
                  </a:lnTo>
                  <a:lnTo>
                    <a:pt x="6469" y="10703"/>
                  </a:lnTo>
                  <a:cubicBezTo>
                    <a:pt x="6580" y="10617"/>
                    <a:pt x="6481" y="10444"/>
                    <a:pt x="6358" y="10493"/>
                  </a:cubicBezTo>
                  <a:lnTo>
                    <a:pt x="6333" y="10505"/>
                  </a:lnTo>
                  <a:lnTo>
                    <a:pt x="6247" y="10567"/>
                  </a:lnTo>
                  <a:cubicBezTo>
                    <a:pt x="6210" y="10592"/>
                    <a:pt x="6173" y="10617"/>
                    <a:pt x="6136" y="10641"/>
                  </a:cubicBezTo>
                  <a:close/>
                  <a:moveTo>
                    <a:pt x="6864" y="10086"/>
                  </a:moveTo>
                  <a:cubicBezTo>
                    <a:pt x="6753" y="10160"/>
                    <a:pt x="6864" y="10333"/>
                    <a:pt x="6988" y="10271"/>
                  </a:cubicBezTo>
                  <a:cubicBezTo>
                    <a:pt x="7000" y="10271"/>
                    <a:pt x="7000" y="10259"/>
                    <a:pt x="7012" y="10259"/>
                  </a:cubicBezTo>
                  <a:lnTo>
                    <a:pt x="7185" y="10098"/>
                  </a:lnTo>
                  <a:cubicBezTo>
                    <a:pt x="7222" y="10061"/>
                    <a:pt x="7234" y="10012"/>
                    <a:pt x="7210" y="9962"/>
                  </a:cubicBezTo>
                  <a:cubicBezTo>
                    <a:pt x="7173" y="9888"/>
                    <a:pt x="7086" y="9876"/>
                    <a:pt x="7025" y="9925"/>
                  </a:cubicBezTo>
                  <a:cubicBezTo>
                    <a:pt x="6975" y="9987"/>
                    <a:pt x="6913" y="10036"/>
                    <a:pt x="6864" y="10086"/>
                  </a:cubicBezTo>
                  <a:close/>
                  <a:moveTo>
                    <a:pt x="7494" y="9432"/>
                  </a:moveTo>
                  <a:cubicBezTo>
                    <a:pt x="7395" y="9543"/>
                    <a:pt x="7568" y="9703"/>
                    <a:pt x="7679" y="9580"/>
                  </a:cubicBezTo>
                  <a:lnTo>
                    <a:pt x="7827" y="9407"/>
                  </a:lnTo>
                  <a:cubicBezTo>
                    <a:pt x="7926" y="9296"/>
                    <a:pt x="7790" y="9148"/>
                    <a:pt x="7679" y="9222"/>
                  </a:cubicBezTo>
                  <a:cubicBezTo>
                    <a:pt x="7666" y="9234"/>
                    <a:pt x="7654" y="9246"/>
                    <a:pt x="7642" y="9259"/>
                  </a:cubicBezTo>
                  <a:cubicBezTo>
                    <a:pt x="7592" y="9320"/>
                    <a:pt x="7543" y="9370"/>
                    <a:pt x="7494" y="9432"/>
                  </a:cubicBezTo>
                  <a:close/>
                  <a:moveTo>
                    <a:pt x="8049" y="8703"/>
                  </a:moveTo>
                  <a:cubicBezTo>
                    <a:pt x="7963" y="8827"/>
                    <a:pt x="8160" y="8975"/>
                    <a:pt x="8247" y="8827"/>
                  </a:cubicBezTo>
                  <a:cubicBezTo>
                    <a:pt x="8296" y="8765"/>
                    <a:pt x="8333" y="8703"/>
                    <a:pt x="8382" y="8629"/>
                  </a:cubicBezTo>
                  <a:cubicBezTo>
                    <a:pt x="8456" y="8518"/>
                    <a:pt x="8308" y="8382"/>
                    <a:pt x="8210" y="8481"/>
                  </a:cubicBezTo>
                  <a:cubicBezTo>
                    <a:pt x="8197" y="8493"/>
                    <a:pt x="8185" y="8493"/>
                    <a:pt x="8185" y="8506"/>
                  </a:cubicBezTo>
                  <a:cubicBezTo>
                    <a:pt x="8136" y="8567"/>
                    <a:pt x="8098" y="8642"/>
                    <a:pt x="8061" y="8703"/>
                  </a:cubicBezTo>
                  <a:close/>
                  <a:moveTo>
                    <a:pt x="8518" y="7913"/>
                  </a:moveTo>
                  <a:cubicBezTo>
                    <a:pt x="8493" y="7963"/>
                    <a:pt x="8506" y="8024"/>
                    <a:pt x="8543" y="8061"/>
                  </a:cubicBezTo>
                  <a:cubicBezTo>
                    <a:pt x="8605" y="8111"/>
                    <a:pt x="8691" y="8086"/>
                    <a:pt x="8728" y="8024"/>
                  </a:cubicBezTo>
                  <a:cubicBezTo>
                    <a:pt x="8765" y="7950"/>
                    <a:pt x="8802" y="7889"/>
                    <a:pt x="8827" y="7814"/>
                  </a:cubicBezTo>
                  <a:cubicBezTo>
                    <a:pt x="8888" y="7703"/>
                    <a:pt x="8740" y="7592"/>
                    <a:pt x="8654" y="7679"/>
                  </a:cubicBezTo>
                  <a:cubicBezTo>
                    <a:pt x="8642" y="7691"/>
                    <a:pt x="8629" y="7703"/>
                    <a:pt x="8629" y="7716"/>
                  </a:cubicBezTo>
                  <a:cubicBezTo>
                    <a:pt x="8592" y="7777"/>
                    <a:pt x="8555" y="7852"/>
                    <a:pt x="8518" y="7913"/>
                  </a:cubicBezTo>
                  <a:close/>
                  <a:moveTo>
                    <a:pt x="8901" y="7086"/>
                  </a:moveTo>
                  <a:cubicBezTo>
                    <a:pt x="8851" y="7197"/>
                    <a:pt x="9000" y="7296"/>
                    <a:pt x="9098" y="7210"/>
                  </a:cubicBezTo>
                  <a:cubicBezTo>
                    <a:pt x="9111" y="7197"/>
                    <a:pt x="9111" y="7185"/>
                    <a:pt x="9123" y="7173"/>
                  </a:cubicBezTo>
                  <a:cubicBezTo>
                    <a:pt x="9148" y="7099"/>
                    <a:pt x="9172" y="7024"/>
                    <a:pt x="9197" y="6950"/>
                  </a:cubicBezTo>
                  <a:cubicBezTo>
                    <a:pt x="9246" y="6827"/>
                    <a:pt x="9086" y="6728"/>
                    <a:pt x="9012" y="6839"/>
                  </a:cubicBezTo>
                  <a:cubicBezTo>
                    <a:pt x="9000" y="6839"/>
                    <a:pt x="8987" y="6852"/>
                    <a:pt x="8987" y="6876"/>
                  </a:cubicBezTo>
                  <a:cubicBezTo>
                    <a:pt x="8963" y="6938"/>
                    <a:pt x="8926" y="7012"/>
                    <a:pt x="8901" y="7086"/>
                  </a:cubicBezTo>
                  <a:close/>
                  <a:moveTo>
                    <a:pt x="9197" y="6222"/>
                  </a:moveTo>
                  <a:cubicBezTo>
                    <a:pt x="9160" y="6370"/>
                    <a:pt x="9382" y="6432"/>
                    <a:pt x="9419" y="6284"/>
                  </a:cubicBezTo>
                  <a:cubicBezTo>
                    <a:pt x="9444" y="6197"/>
                    <a:pt x="9456" y="6123"/>
                    <a:pt x="9481" y="6049"/>
                  </a:cubicBezTo>
                  <a:cubicBezTo>
                    <a:pt x="9506" y="5951"/>
                    <a:pt x="9395" y="5864"/>
                    <a:pt x="9308" y="5926"/>
                  </a:cubicBezTo>
                  <a:cubicBezTo>
                    <a:pt x="9284" y="5938"/>
                    <a:pt x="9259" y="5963"/>
                    <a:pt x="9246" y="6000"/>
                  </a:cubicBezTo>
                  <a:cubicBezTo>
                    <a:pt x="9234" y="6074"/>
                    <a:pt x="9209" y="6148"/>
                    <a:pt x="9197" y="6222"/>
                  </a:cubicBezTo>
                  <a:close/>
                  <a:moveTo>
                    <a:pt x="9382" y="5321"/>
                  </a:moveTo>
                  <a:cubicBezTo>
                    <a:pt x="9358" y="5444"/>
                    <a:pt x="9530" y="5506"/>
                    <a:pt x="9592" y="5407"/>
                  </a:cubicBezTo>
                  <a:cubicBezTo>
                    <a:pt x="9604" y="5395"/>
                    <a:pt x="9617" y="5370"/>
                    <a:pt x="9617" y="5358"/>
                  </a:cubicBezTo>
                  <a:cubicBezTo>
                    <a:pt x="9629" y="5284"/>
                    <a:pt x="9629" y="5198"/>
                    <a:pt x="9641" y="5124"/>
                  </a:cubicBezTo>
                  <a:cubicBezTo>
                    <a:pt x="9641" y="5099"/>
                    <a:pt x="9641" y="5087"/>
                    <a:pt x="9641" y="5062"/>
                  </a:cubicBezTo>
                  <a:cubicBezTo>
                    <a:pt x="9666" y="5000"/>
                    <a:pt x="9629" y="4938"/>
                    <a:pt x="9567" y="4926"/>
                  </a:cubicBezTo>
                  <a:cubicBezTo>
                    <a:pt x="9555" y="4914"/>
                    <a:pt x="9543" y="4914"/>
                    <a:pt x="9530" y="4926"/>
                  </a:cubicBezTo>
                  <a:cubicBezTo>
                    <a:pt x="9456" y="4926"/>
                    <a:pt x="9370" y="4926"/>
                    <a:pt x="9296" y="4926"/>
                  </a:cubicBezTo>
                  <a:cubicBezTo>
                    <a:pt x="9172" y="4926"/>
                    <a:pt x="9135" y="5111"/>
                    <a:pt x="9259" y="5148"/>
                  </a:cubicBezTo>
                  <a:cubicBezTo>
                    <a:pt x="9271" y="5161"/>
                    <a:pt x="9284" y="5161"/>
                    <a:pt x="9308" y="5161"/>
                  </a:cubicBezTo>
                  <a:lnTo>
                    <a:pt x="9419" y="5161"/>
                  </a:lnTo>
                  <a:cubicBezTo>
                    <a:pt x="9419" y="5222"/>
                    <a:pt x="9395" y="5272"/>
                    <a:pt x="9395" y="5333"/>
                  </a:cubicBezTo>
                  <a:close/>
                  <a:moveTo>
                    <a:pt x="9456" y="4420"/>
                  </a:moveTo>
                  <a:cubicBezTo>
                    <a:pt x="9469" y="4556"/>
                    <a:pt x="9666" y="4556"/>
                    <a:pt x="9679" y="4420"/>
                  </a:cubicBezTo>
                  <a:lnTo>
                    <a:pt x="9679" y="4358"/>
                  </a:lnTo>
                  <a:lnTo>
                    <a:pt x="9679" y="4173"/>
                  </a:lnTo>
                  <a:cubicBezTo>
                    <a:pt x="9679" y="4050"/>
                    <a:pt x="9506" y="4025"/>
                    <a:pt x="9456" y="4136"/>
                  </a:cubicBezTo>
                  <a:cubicBezTo>
                    <a:pt x="9456" y="4161"/>
                    <a:pt x="9456" y="4173"/>
                    <a:pt x="9456" y="4185"/>
                  </a:cubicBezTo>
                  <a:lnTo>
                    <a:pt x="9456" y="4420"/>
                  </a:lnTo>
                  <a:close/>
                  <a:moveTo>
                    <a:pt x="9395" y="3506"/>
                  </a:moveTo>
                  <a:cubicBezTo>
                    <a:pt x="9407" y="3642"/>
                    <a:pt x="9604" y="3642"/>
                    <a:pt x="9617" y="3506"/>
                  </a:cubicBezTo>
                  <a:lnTo>
                    <a:pt x="9617" y="3482"/>
                  </a:lnTo>
                  <a:cubicBezTo>
                    <a:pt x="9604" y="3395"/>
                    <a:pt x="9592" y="3321"/>
                    <a:pt x="9580" y="3235"/>
                  </a:cubicBezTo>
                  <a:cubicBezTo>
                    <a:pt x="9555" y="3111"/>
                    <a:pt x="9370" y="3111"/>
                    <a:pt x="9358" y="3235"/>
                  </a:cubicBezTo>
                  <a:cubicBezTo>
                    <a:pt x="9345" y="3260"/>
                    <a:pt x="9345" y="3272"/>
                    <a:pt x="9358" y="3284"/>
                  </a:cubicBezTo>
                  <a:cubicBezTo>
                    <a:pt x="9370" y="3358"/>
                    <a:pt x="9382" y="3432"/>
                    <a:pt x="9395" y="3506"/>
                  </a:cubicBezTo>
                  <a:close/>
                  <a:moveTo>
                    <a:pt x="9111" y="2692"/>
                  </a:moveTo>
                  <a:cubicBezTo>
                    <a:pt x="9197" y="2791"/>
                    <a:pt x="9358" y="2716"/>
                    <a:pt x="9321" y="2593"/>
                  </a:cubicBezTo>
                  <a:cubicBezTo>
                    <a:pt x="9308" y="2568"/>
                    <a:pt x="9308" y="2556"/>
                    <a:pt x="9296" y="2544"/>
                  </a:cubicBezTo>
                  <a:cubicBezTo>
                    <a:pt x="9234" y="2482"/>
                    <a:pt x="9172" y="2420"/>
                    <a:pt x="9098" y="2371"/>
                  </a:cubicBezTo>
                  <a:cubicBezTo>
                    <a:pt x="8987" y="2297"/>
                    <a:pt x="8851" y="2433"/>
                    <a:pt x="8938" y="2544"/>
                  </a:cubicBezTo>
                  <a:cubicBezTo>
                    <a:pt x="8950" y="2544"/>
                    <a:pt x="8963" y="2556"/>
                    <a:pt x="8975" y="2568"/>
                  </a:cubicBezTo>
                  <a:cubicBezTo>
                    <a:pt x="9024" y="2593"/>
                    <a:pt x="9074" y="2642"/>
                    <a:pt x="9111" y="2692"/>
                  </a:cubicBezTo>
                  <a:close/>
                  <a:moveTo>
                    <a:pt x="8395" y="2544"/>
                  </a:moveTo>
                  <a:cubicBezTo>
                    <a:pt x="8531" y="2507"/>
                    <a:pt x="8493" y="2309"/>
                    <a:pt x="8358" y="2321"/>
                  </a:cubicBezTo>
                  <a:cubicBezTo>
                    <a:pt x="8345" y="2321"/>
                    <a:pt x="8333" y="2321"/>
                    <a:pt x="8321" y="2321"/>
                  </a:cubicBezTo>
                  <a:cubicBezTo>
                    <a:pt x="8247" y="2346"/>
                    <a:pt x="8173" y="2383"/>
                    <a:pt x="8098" y="2420"/>
                  </a:cubicBezTo>
                  <a:cubicBezTo>
                    <a:pt x="8074" y="2433"/>
                    <a:pt x="8049" y="2445"/>
                    <a:pt x="8037" y="2470"/>
                  </a:cubicBezTo>
                  <a:cubicBezTo>
                    <a:pt x="8000" y="2568"/>
                    <a:pt x="8098" y="2679"/>
                    <a:pt x="8197" y="2630"/>
                  </a:cubicBezTo>
                  <a:cubicBezTo>
                    <a:pt x="8259" y="2593"/>
                    <a:pt x="8333" y="2568"/>
                    <a:pt x="8395" y="2544"/>
                  </a:cubicBezTo>
                  <a:close/>
                  <a:moveTo>
                    <a:pt x="7642" y="3000"/>
                  </a:moveTo>
                  <a:cubicBezTo>
                    <a:pt x="7666" y="2976"/>
                    <a:pt x="7679" y="2951"/>
                    <a:pt x="7679" y="2926"/>
                  </a:cubicBezTo>
                  <a:cubicBezTo>
                    <a:pt x="7691" y="2815"/>
                    <a:pt x="7568" y="2754"/>
                    <a:pt x="7494" y="2815"/>
                  </a:cubicBezTo>
                  <a:cubicBezTo>
                    <a:pt x="7420" y="2877"/>
                    <a:pt x="7370" y="2926"/>
                    <a:pt x="7308" y="3000"/>
                  </a:cubicBezTo>
                  <a:cubicBezTo>
                    <a:pt x="7284" y="3037"/>
                    <a:pt x="7271" y="3087"/>
                    <a:pt x="7296" y="3136"/>
                  </a:cubicBezTo>
                  <a:cubicBezTo>
                    <a:pt x="7346" y="3198"/>
                    <a:pt x="7432" y="3210"/>
                    <a:pt x="7481" y="3149"/>
                  </a:cubicBezTo>
                  <a:cubicBezTo>
                    <a:pt x="7531" y="3087"/>
                    <a:pt x="7580" y="3037"/>
                    <a:pt x="7642" y="2988"/>
                  </a:cubicBezTo>
                  <a:close/>
                  <a:moveTo>
                    <a:pt x="7259" y="3692"/>
                  </a:moveTo>
                  <a:cubicBezTo>
                    <a:pt x="7259" y="3655"/>
                    <a:pt x="7234" y="3605"/>
                    <a:pt x="7185" y="3593"/>
                  </a:cubicBezTo>
                  <a:cubicBezTo>
                    <a:pt x="7111" y="3568"/>
                    <a:pt x="7025" y="3630"/>
                    <a:pt x="7037" y="3704"/>
                  </a:cubicBezTo>
                  <a:cubicBezTo>
                    <a:pt x="7037" y="3790"/>
                    <a:pt x="7049" y="3877"/>
                    <a:pt x="7086" y="3963"/>
                  </a:cubicBezTo>
                  <a:cubicBezTo>
                    <a:pt x="7123" y="4099"/>
                    <a:pt x="7321" y="4050"/>
                    <a:pt x="7308" y="3914"/>
                  </a:cubicBezTo>
                  <a:cubicBezTo>
                    <a:pt x="7308" y="3914"/>
                    <a:pt x="7308" y="3901"/>
                    <a:pt x="7308" y="3889"/>
                  </a:cubicBezTo>
                  <a:cubicBezTo>
                    <a:pt x="7284" y="3827"/>
                    <a:pt x="7271" y="3766"/>
                    <a:pt x="7271" y="3692"/>
                  </a:cubicBezTo>
                  <a:close/>
                  <a:moveTo>
                    <a:pt x="7666" y="4408"/>
                  </a:moveTo>
                  <a:cubicBezTo>
                    <a:pt x="7568" y="4321"/>
                    <a:pt x="7420" y="4432"/>
                    <a:pt x="7481" y="4556"/>
                  </a:cubicBezTo>
                  <a:cubicBezTo>
                    <a:pt x="7481" y="4556"/>
                    <a:pt x="7494" y="4568"/>
                    <a:pt x="7506" y="4580"/>
                  </a:cubicBezTo>
                  <a:cubicBezTo>
                    <a:pt x="7555" y="4642"/>
                    <a:pt x="7617" y="4691"/>
                    <a:pt x="7679" y="4741"/>
                  </a:cubicBezTo>
                  <a:cubicBezTo>
                    <a:pt x="7802" y="4840"/>
                    <a:pt x="7950" y="4667"/>
                    <a:pt x="7839" y="4568"/>
                  </a:cubicBezTo>
                  <a:cubicBezTo>
                    <a:pt x="7778" y="4519"/>
                    <a:pt x="7728" y="4469"/>
                    <a:pt x="7666" y="4408"/>
                  </a:cubicBezTo>
                  <a:close/>
                  <a:moveTo>
                    <a:pt x="8395" y="4852"/>
                  </a:moveTo>
                  <a:cubicBezTo>
                    <a:pt x="8271" y="4815"/>
                    <a:pt x="8197" y="4988"/>
                    <a:pt x="8308" y="5062"/>
                  </a:cubicBezTo>
                  <a:cubicBezTo>
                    <a:pt x="8321" y="5062"/>
                    <a:pt x="8333" y="5074"/>
                    <a:pt x="8345" y="5074"/>
                  </a:cubicBezTo>
                  <a:cubicBezTo>
                    <a:pt x="8419" y="5099"/>
                    <a:pt x="8493" y="5111"/>
                    <a:pt x="8580" y="5124"/>
                  </a:cubicBezTo>
                  <a:cubicBezTo>
                    <a:pt x="8703" y="5136"/>
                    <a:pt x="8765" y="4963"/>
                    <a:pt x="8654" y="4901"/>
                  </a:cubicBezTo>
                  <a:cubicBezTo>
                    <a:pt x="8642" y="4901"/>
                    <a:pt x="8629" y="4889"/>
                    <a:pt x="8617" y="4889"/>
                  </a:cubicBezTo>
                  <a:cubicBezTo>
                    <a:pt x="8543" y="4877"/>
                    <a:pt x="8469" y="4864"/>
                    <a:pt x="8395" y="4852"/>
                  </a:cubicBezTo>
                  <a:close/>
                  <a:moveTo>
                    <a:pt x="10197" y="4852"/>
                  </a:moveTo>
                  <a:cubicBezTo>
                    <a:pt x="10074" y="4864"/>
                    <a:pt x="10074" y="5049"/>
                    <a:pt x="10197" y="5074"/>
                  </a:cubicBezTo>
                  <a:cubicBezTo>
                    <a:pt x="10209" y="5074"/>
                    <a:pt x="10222" y="5074"/>
                    <a:pt x="10234" y="5074"/>
                  </a:cubicBezTo>
                  <a:lnTo>
                    <a:pt x="10469" y="5037"/>
                  </a:lnTo>
                  <a:cubicBezTo>
                    <a:pt x="10592" y="5012"/>
                    <a:pt x="10592" y="4827"/>
                    <a:pt x="10469" y="4815"/>
                  </a:cubicBezTo>
                  <a:cubicBezTo>
                    <a:pt x="10456" y="4803"/>
                    <a:pt x="10431" y="4803"/>
                    <a:pt x="10419" y="4815"/>
                  </a:cubicBezTo>
                  <a:cubicBezTo>
                    <a:pt x="10345" y="4827"/>
                    <a:pt x="10271" y="4840"/>
                    <a:pt x="10197" y="4852"/>
                  </a:cubicBezTo>
                  <a:close/>
                  <a:moveTo>
                    <a:pt x="11098" y="4667"/>
                  </a:moveTo>
                  <a:cubicBezTo>
                    <a:pt x="11012" y="4691"/>
                    <a:pt x="10975" y="4803"/>
                    <a:pt x="11049" y="4864"/>
                  </a:cubicBezTo>
                  <a:cubicBezTo>
                    <a:pt x="11073" y="4889"/>
                    <a:pt x="11123" y="4901"/>
                    <a:pt x="11160" y="4901"/>
                  </a:cubicBezTo>
                  <a:lnTo>
                    <a:pt x="11382" y="4840"/>
                  </a:lnTo>
                  <a:cubicBezTo>
                    <a:pt x="11518" y="4803"/>
                    <a:pt x="11493" y="4593"/>
                    <a:pt x="11345" y="4605"/>
                  </a:cubicBezTo>
                  <a:lnTo>
                    <a:pt x="11320" y="4605"/>
                  </a:lnTo>
                  <a:lnTo>
                    <a:pt x="11098" y="4667"/>
                  </a:lnTo>
                  <a:close/>
                  <a:moveTo>
                    <a:pt x="11987" y="4408"/>
                  </a:moveTo>
                  <a:cubicBezTo>
                    <a:pt x="11851" y="4457"/>
                    <a:pt x="11888" y="4642"/>
                    <a:pt x="12024" y="4642"/>
                  </a:cubicBezTo>
                  <a:cubicBezTo>
                    <a:pt x="12036" y="4642"/>
                    <a:pt x="12049" y="4642"/>
                    <a:pt x="12061" y="4642"/>
                  </a:cubicBezTo>
                  <a:lnTo>
                    <a:pt x="12283" y="4556"/>
                  </a:lnTo>
                  <a:cubicBezTo>
                    <a:pt x="12394" y="4519"/>
                    <a:pt x="12369" y="4334"/>
                    <a:pt x="12246" y="4334"/>
                  </a:cubicBezTo>
                  <a:cubicBezTo>
                    <a:pt x="12221" y="4334"/>
                    <a:pt x="12209" y="4334"/>
                    <a:pt x="12197" y="4346"/>
                  </a:cubicBezTo>
                  <a:lnTo>
                    <a:pt x="11987" y="4420"/>
                  </a:lnTo>
                  <a:close/>
                  <a:moveTo>
                    <a:pt x="12839" y="4074"/>
                  </a:moveTo>
                  <a:cubicBezTo>
                    <a:pt x="12727" y="4124"/>
                    <a:pt x="12764" y="4296"/>
                    <a:pt x="12888" y="4296"/>
                  </a:cubicBezTo>
                  <a:cubicBezTo>
                    <a:pt x="12900" y="4296"/>
                    <a:pt x="12913" y="4296"/>
                    <a:pt x="12925" y="4284"/>
                  </a:cubicBezTo>
                  <a:lnTo>
                    <a:pt x="13147" y="4185"/>
                  </a:lnTo>
                  <a:cubicBezTo>
                    <a:pt x="13258" y="4136"/>
                    <a:pt x="13209" y="3951"/>
                    <a:pt x="13085" y="3963"/>
                  </a:cubicBezTo>
                  <a:cubicBezTo>
                    <a:pt x="13073" y="3963"/>
                    <a:pt x="13061" y="3976"/>
                    <a:pt x="13048" y="3976"/>
                  </a:cubicBezTo>
                  <a:close/>
                  <a:moveTo>
                    <a:pt x="13653" y="3655"/>
                  </a:moveTo>
                  <a:cubicBezTo>
                    <a:pt x="13542" y="3729"/>
                    <a:pt x="13604" y="3889"/>
                    <a:pt x="13727" y="3877"/>
                  </a:cubicBezTo>
                  <a:cubicBezTo>
                    <a:pt x="13740" y="3877"/>
                    <a:pt x="13752" y="3864"/>
                    <a:pt x="13764" y="3864"/>
                  </a:cubicBezTo>
                  <a:cubicBezTo>
                    <a:pt x="13838" y="3827"/>
                    <a:pt x="13900" y="3778"/>
                    <a:pt x="13974" y="3741"/>
                  </a:cubicBezTo>
                  <a:cubicBezTo>
                    <a:pt x="14098" y="3655"/>
                    <a:pt x="13987" y="3457"/>
                    <a:pt x="13851" y="3544"/>
                  </a:cubicBezTo>
                  <a:close/>
                  <a:moveTo>
                    <a:pt x="14419" y="3161"/>
                  </a:moveTo>
                  <a:cubicBezTo>
                    <a:pt x="14320" y="3235"/>
                    <a:pt x="14394" y="3395"/>
                    <a:pt x="14517" y="3371"/>
                  </a:cubicBezTo>
                  <a:cubicBezTo>
                    <a:pt x="14530" y="3371"/>
                    <a:pt x="14554" y="3358"/>
                    <a:pt x="14567" y="3358"/>
                  </a:cubicBezTo>
                  <a:cubicBezTo>
                    <a:pt x="14628" y="3309"/>
                    <a:pt x="14690" y="3260"/>
                    <a:pt x="14752" y="3210"/>
                  </a:cubicBezTo>
                  <a:cubicBezTo>
                    <a:pt x="14826" y="3149"/>
                    <a:pt x="14801" y="3013"/>
                    <a:pt x="14690" y="3000"/>
                  </a:cubicBezTo>
                  <a:cubicBezTo>
                    <a:pt x="14665" y="3000"/>
                    <a:pt x="14628" y="3013"/>
                    <a:pt x="14604" y="3025"/>
                  </a:cubicBezTo>
                  <a:close/>
                  <a:moveTo>
                    <a:pt x="15135" y="2581"/>
                  </a:moveTo>
                  <a:cubicBezTo>
                    <a:pt x="15097" y="2605"/>
                    <a:pt x="15085" y="2655"/>
                    <a:pt x="15097" y="2692"/>
                  </a:cubicBezTo>
                  <a:cubicBezTo>
                    <a:pt x="15110" y="2778"/>
                    <a:pt x="15221" y="2815"/>
                    <a:pt x="15295" y="2754"/>
                  </a:cubicBezTo>
                  <a:cubicBezTo>
                    <a:pt x="15344" y="2704"/>
                    <a:pt x="15406" y="2642"/>
                    <a:pt x="15455" y="2593"/>
                  </a:cubicBezTo>
                  <a:cubicBezTo>
                    <a:pt x="15579" y="2482"/>
                    <a:pt x="15418" y="2309"/>
                    <a:pt x="15307" y="2420"/>
                  </a:cubicBezTo>
                  <a:cubicBezTo>
                    <a:pt x="15246" y="2470"/>
                    <a:pt x="15196" y="2531"/>
                    <a:pt x="15135" y="2581"/>
                  </a:cubicBezTo>
                  <a:close/>
                  <a:moveTo>
                    <a:pt x="15752" y="1926"/>
                  </a:moveTo>
                  <a:cubicBezTo>
                    <a:pt x="15715" y="1951"/>
                    <a:pt x="15715" y="2001"/>
                    <a:pt x="15739" y="2050"/>
                  </a:cubicBezTo>
                  <a:cubicBezTo>
                    <a:pt x="15776" y="2124"/>
                    <a:pt x="15875" y="2124"/>
                    <a:pt x="15925" y="2062"/>
                  </a:cubicBezTo>
                  <a:cubicBezTo>
                    <a:pt x="15974" y="2001"/>
                    <a:pt x="16023" y="1939"/>
                    <a:pt x="16073" y="1877"/>
                  </a:cubicBezTo>
                  <a:cubicBezTo>
                    <a:pt x="16134" y="1778"/>
                    <a:pt x="16023" y="1655"/>
                    <a:pt x="15925" y="1717"/>
                  </a:cubicBezTo>
                  <a:cubicBezTo>
                    <a:pt x="15912" y="1717"/>
                    <a:pt x="15900" y="1729"/>
                    <a:pt x="15900" y="1741"/>
                  </a:cubicBezTo>
                  <a:cubicBezTo>
                    <a:pt x="15850" y="1803"/>
                    <a:pt x="15801" y="1865"/>
                    <a:pt x="15752" y="1926"/>
                  </a:cubicBezTo>
                  <a:close/>
                  <a:moveTo>
                    <a:pt x="16270" y="1173"/>
                  </a:moveTo>
                  <a:cubicBezTo>
                    <a:pt x="16159" y="1285"/>
                    <a:pt x="16332" y="1445"/>
                    <a:pt x="16443" y="1322"/>
                  </a:cubicBezTo>
                  <a:cubicBezTo>
                    <a:pt x="16455" y="1322"/>
                    <a:pt x="16455" y="1309"/>
                    <a:pt x="16468" y="1297"/>
                  </a:cubicBezTo>
                  <a:lnTo>
                    <a:pt x="16492" y="1248"/>
                  </a:lnTo>
                  <a:lnTo>
                    <a:pt x="16542" y="1149"/>
                  </a:lnTo>
                  <a:lnTo>
                    <a:pt x="16579" y="1087"/>
                  </a:lnTo>
                  <a:cubicBezTo>
                    <a:pt x="16653" y="964"/>
                    <a:pt x="16480" y="853"/>
                    <a:pt x="16394" y="951"/>
                  </a:cubicBezTo>
                  <a:cubicBezTo>
                    <a:pt x="16381" y="964"/>
                    <a:pt x="16381" y="976"/>
                    <a:pt x="16381" y="976"/>
                  </a:cubicBezTo>
                  <a:lnTo>
                    <a:pt x="16344" y="1038"/>
                  </a:lnTo>
                  <a:lnTo>
                    <a:pt x="16295" y="1136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87" name="Google Shape;2587;p82"/>
          <p:cNvGrpSpPr/>
          <p:nvPr/>
        </p:nvGrpSpPr>
        <p:grpSpPr>
          <a:xfrm rot="473125" flipH="1">
            <a:off x="3327410" y="-91388"/>
            <a:ext cx="976430" cy="1313224"/>
            <a:chOff x="5941025" y="1169275"/>
            <a:chExt cx="976375" cy="1313150"/>
          </a:xfrm>
        </p:grpSpPr>
        <p:sp>
          <p:nvSpPr>
            <p:cNvPr id="2588" name="Google Shape;2588;p82"/>
            <p:cNvSpPr/>
            <p:nvPr/>
          </p:nvSpPr>
          <p:spPr>
            <a:xfrm>
              <a:off x="5957175" y="1169275"/>
              <a:ext cx="960225" cy="1294975"/>
            </a:xfrm>
            <a:custGeom>
              <a:avLst/>
              <a:gdLst/>
              <a:ahLst/>
              <a:cxnLst/>
              <a:rect l="l" t="t" r="r" b="b"/>
              <a:pathLst>
                <a:path w="38409" h="51799" extrusionOk="0">
                  <a:moveTo>
                    <a:pt x="24906" y="11400"/>
                  </a:moveTo>
                  <a:cubicBezTo>
                    <a:pt x="26915" y="11400"/>
                    <a:pt x="28559" y="13330"/>
                    <a:pt x="29437" y="15627"/>
                  </a:cubicBezTo>
                  <a:lnTo>
                    <a:pt x="29437" y="15627"/>
                  </a:lnTo>
                  <a:cubicBezTo>
                    <a:pt x="28804" y="15759"/>
                    <a:pt x="28165" y="15830"/>
                    <a:pt x="27538" y="15830"/>
                  </a:cubicBezTo>
                  <a:cubicBezTo>
                    <a:pt x="25304" y="15830"/>
                    <a:pt x="23217" y="14928"/>
                    <a:pt x="22048" y="12679"/>
                  </a:cubicBezTo>
                  <a:lnTo>
                    <a:pt x="22048" y="12679"/>
                  </a:lnTo>
                  <a:cubicBezTo>
                    <a:pt x="23050" y="11780"/>
                    <a:pt x="24014" y="11400"/>
                    <a:pt x="24906" y="11400"/>
                  </a:cubicBezTo>
                  <a:close/>
                  <a:moveTo>
                    <a:pt x="16098" y="22002"/>
                  </a:moveTo>
                  <a:cubicBezTo>
                    <a:pt x="17912" y="22002"/>
                    <a:pt x="19841" y="23543"/>
                    <a:pt x="20924" y="24766"/>
                  </a:cubicBezTo>
                  <a:cubicBezTo>
                    <a:pt x="21653" y="25600"/>
                    <a:pt x="22307" y="26598"/>
                    <a:pt x="22544" y="27617"/>
                  </a:cubicBezTo>
                  <a:lnTo>
                    <a:pt x="22544" y="27617"/>
                  </a:lnTo>
                  <a:cubicBezTo>
                    <a:pt x="22079" y="27689"/>
                    <a:pt x="21602" y="27724"/>
                    <a:pt x="21120" y="27724"/>
                  </a:cubicBezTo>
                  <a:cubicBezTo>
                    <a:pt x="18809" y="27724"/>
                    <a:pt x="16382" y="26930"/>
                    <a:pt x="14579" y="25702"/>
                  </a:cubicBezTo>
                  <a:cubicBezTo>
                    <a:pt x="14054" y="25314"/>
                    <a:pt x="13323" y="24789"/>
                    <a:pt x="13323" y="24081"/>
                  </a:cubicBezTo>
                  <a:cubicBezTo>
                    <a:pt x="13323" y="23145"/>
                    <a:pt x="14556" y="22301"/>
                    <a:pt x="15355" y="22095"/>
                  </a:cubicBezTo>
                  <a:cubicBezTo>
                    <a:pt x="15599" y="22032"/>
                    <a:pt x="15847" y="22002"/>
                    <a:pt x="16098" y="22002"/>
                  </a:cubicBezTo>
                  <a:close/>
                  <a:moveTo>
                    <a:pt x="9232" y="31775"/>
                  </a:moveTo>
                  <a:cubicBezTo>
                    <a:pt x="10916" y="31775"/>
                    <a:pt x="13002" y="32678"/>
                    <a:pt x="14389" y="33975"/>
                  </a:cubicBezTo>
                  <a:lnTo>
                    <a:pt x="14389" y="33975"/>
                  </a:lnTo>
                  <a:cubicBezTo>
                    <a:pt x="13462" y="34171"/>
                    <a:pt x="12527" y="34290"/>
                    <a:pt x="11580" y="34290"/>
                  </a:cubicBezTo>
                  <a:cubicBezTo>
                    <a:pt x="11227" y="34290"/>
                    <a:pt x="10872" y="34274"/>
                    <a:pt x="10516" y="34238"/>
                  </a:cubicBezTo>
                  <a:cubicBezTo>
                    <a:pt x="9785" y="34170"/>
                    <a:pt x="5585" y="33051"/>
                    <a:pt x="7822" y="32047"/>
                  </a:cubicBezTo>
                  <a:cubicBezTo>
                    <a:pt x="8233" y="31861"/>
                    <a:pt x="8713" y="31775"/>
                    <a:pt x="9232" y="31775"/>
                  </a:cubicBezTo>
                  <a:close/>
                  <a:moveTo>
                    <a:pt x="33094" y="0"/>
                  </a:moveTo>
                  <a:cubicBezTo>
                    <a:pt x="32622" y="0"/>
                    <a:pt x="32308" y="765"/>
                    <a:pt x="32816" y="1142"/>
                  </a:cubicBezTo>
                  <a:cubicBezTo>
                    <a:pt x="35076" y="2831"/>
                    <a:pt x="37381" y="5273"/>
                    <a:pt x="37130" y="8355"/>
                  </a:cubicBezTo>
                  <a:cubicBezTo>
                    <a:pt x="36947" y="10660"/>
                    <a:pt x="35327" y="12646"/>
                    <a:pt x="33455" y="13901"/>
                  </a:cubicBezTo>
                  <a:cubicBezTo>
                    <a:pt x="32631" y="14469"/>
                    <a:pt x="31697" y="14940"/>
                    <a:pt x="30720" y="15274"/>
                  </a:cubicBezTo>
                  <a:lnTo>
                    <a:pt x="30720" y="15274"/>
                  </a:lnTo>
                  <a:cubicBezTo>
                    <a:pt x="30421" y="14430"/>
                    <a:pt x="30015" y="13627"/>
                    <a:pt x="29506" y="12897"/>
                  </a:cubicBezTo>
                  <a:cubicBezTo>
                    <a:pt x="28280" y="11170"/>
                    <a:pt x="26642" y="10280"/>
                    <a:pt x="24956" y="10280"/>
                  </a:cubicBezTo>
                  <a:cubicBezTo>
                    <a:pt x="23568" y="10280"/>
                    <a:pt x="22149" y="10884"/>
                    <a:pt x="20901" y="12121"/>
                  </a:cubicBezTo>
                  <a:cubicBezTo>
                    <a:pt x="20696" y="12326"/>
                    <a:pt x="20696" y="12600"/>
                    <a:pt x="20810" y="12851"/>
                  </a:cubicBezTo>
                  <a:cubicBezTo>
                    <a:pt x="22100" y="15817"/>
                    <a:pt x="24703" y="17013"/>
                    <a:pt x="27487" y="17013"/>
                  </a:cubicBezTo>
                  <a:cubicBezTo>
                    <a:pt x="28251" y="17013"/>
                    <a:pt x="29030" y="16923"/>
                    <a:pt x="29799" y="16754"/>
                  </a:cubicBezTo>
                  <a:lnTo>
                    <a:pt x="29799" y="16754"/>
                  </a:lnTo>
                  <a:cubicBezTo>
                    <a:pt x="30098" y="17897"/>
                    <a:pt x="30206" y="19066"/>
                    <a:pt x="30077" y="20087"/>
                  </a:cubicBezTo>
                  <a:cubicBezTo>
                    <a:pt x="29643" y="23556"/>
                    <a:pt x="27178" y="26090"/>
                    <a:pt x="23983" y="27254"/>
                  </a:cubicBezTo>
                  <a:cubicBezTo>
                    <a:pt x="23891" y="27287"/>
                    <a:pt x="23798" y="27318"/>
                    <a:pt x="23704" y="27348"/>
                  </a:cubicBezTo>
                  <a:lnTo>
                    <a:pt x="23704" y="27348"/>
                  </a:lnTo>
                  <a:cubicBezTo>
                    <a:pt x="23640" y="27081"/>
                    <a:pt x="23551" y="26806"/>
                    <a:pt x="23435" y="26523"/>
                  </a:cubicBezTo>
                  <a:cubicBezTo>
                    <a:pt x="22361" y="23931"/>
                    <a:pt x="19065" y="20836"/>
                    <a:pt x="16037" y="20836"/>
                  </a:cubicBezTo>
                  <a:cubicBezTo>
                    <a:pt x="14879" y="20836"/>
                    <a:pt x="13761" y="21288"/>
                    <a:pt x="12821" y="22392"/>
                  </a:cubicBezTo>
                  <a:cubicBezTo>
                    <a:pt x="9785" y="25953"/>
                    <a:pt x="16884" y="28235"/>
                    <a:pt x="19235" y="28692"/>
                  </a:cubicBezTo>
                  <a:cubicBezTo>
                    <a:pt x="19868" y="28814"/>
                    <a:pt x="20509" y="28873"/>
                    <a:pt x="21148" y="28873"/>
                  </a:cubicBezTo>
                  <a:cubicBezTo>
                    <a:pt x="21640" y="28873"/>
                    <a:pt x="22131" y="28838"/>
                    <a:pt x="22617" y="28769"/>
                  </a:cubicBezTo>
                  <a:lnTo>
                    <a:pt x="22617" y="28769"/>
                  </a:lnTo>
                  <a:cubicBezTo>
                    <a:pt x="22543" y="29373"/>
                    <a:pt x="22277" y="29966"/>
                    <a:pt x="21746" y="30518"/>
                  </a:cubicBezTo>
                  <a:cubicBezTo>
                    <a:pt x="20239" y="32070"/>
                    <a:pt x="18002" y="32960"/>
                    <a:pt x="15948" y="33576"/>
                  </a:cubicBezTo>
                  <a:cubicBezTo>
                    <a:pt x="15872" y="33599"/>
                    <a:pt x="15796" y="33621"/>
                    <a:pt x="15720" y="33642"/>
                  </a:cubicBezTo>
                  <a:lnTo>
                    <a:pt x="15720" y="33642"/>
                  </a:lnTo>
                  <a:cubicBezTo>
                    <a:pt x="14484" y="32339"/>
                    <a:pt x="12654" y="31465"/>
                    <a:pt x="11018" y="31020"/>
                  </a:cubicBezTo>
                  <a:cubicBezTo>
                    <a:pt x="10410" y="30851"/>
                    <a:pt x="9597" y="30690"/>
                    <a:pt x="8797" y="30690"/>
                  </a:cubicBezTo>
                  <a:cubicBezTo>
                    <a:pt x="7764" y="30690"/>
                    <a:pt x="6752" y="30957"/>
                    <a:pt x="6225" y="31819"/>
                  </a:cubicBezTo>
                  <a:cubicBezTo>
                    <a:pt x="5426" y="33074"/>
                    <a:pt x="6590" y="34238"/>
                    <a:pt x="7685" y="34741"/>
                  </a:cubicBezTo>
                  <a:cubicBezTo>
                    <a:pt x="8836" y="35291"/>
                    <a:pt x="10132" y="35499"/>
                    <a:pt x="11432" y="35499"/>
                  </a:cubicBezTo>
                  <a:cubicBezTo>
                    <a:pt x="12503" y="35499"/>
                    <a:pt x="13578" y="35358"/>
                    <a:pt x="14579" y="35151"/>
                  </a:cubicBezTo>
                  <a:cubicBezTo>
                    <a:pt x="14799" y="35105"/>
                    <a:pt x="15030" y="35052"/>
                    <a:pt x="15268" y="34994"/>
                  </a:cubicBezTo>
                  <a:lnTo>
                    <a:pt x="15268" y="34994"/>
                  </a:lnTo>
                  <a:cubicBezTo>
                    <a:pt x="15743" y="35703"/>
                    <a:pt x="15988" y="36474"/>
                    <a:pt x="15880" y="37251"/>
                  </a:cubicBezTo>
                  <a:cubicBezTo>
                    <a:pt x="15423" y="40629"/>
                    <a:pt x="11223" y="43323"/>
                    <a:pt x="8712" y="45103"/>
                  </a:cubicBezTo>
                  <a:cubicBezTo>
                    <a:pt x="5996" y="47043"/>
                    <a:pt x="3006" y="48664"/>
                    <a:pt x="450" y="50810"/>
                  </a:cubicBezTo>
                  <a:cubicBezTo>
                    <a:pt x="0" y="51205"/>
                    <a:pt x="415" y="51799"/>
                    <a:pt x="901" y="51799"/>
                  </a:cubicBezTo>
                  <a:cubicBezTo>
                    <a:pt x="1032" y="51799"/>
                    <a:pt x="1168" y="51756"/>
                    <a:pt x="1294" y="51654"/>
                  </a:cubicBezTo>
                  <a:cubicBezTo>
                    <a:pt x="4764" y="48732"/>
                    <a:pt x="8895" y="46678"/>
                    <a:pt x="12410" y="43779"/>
                  </a:cubicBezTo>
                  <a:cubicBezTo>
                    <a:pt x="14807" y="41771"/>
                    <a:pt x="18482" y="38301"/>
                    <a:pt x="16610" y="34855"/>
                  </a:cubicBezTo>
                  <a:cubicBezTo>
                    <a:pt x="16574" y="34789"/>
                    <a:pt x="16537" y="34724"/>
                    <a:pt x="16499" y="34659"/>
                  </a:cubicBezTo>
                  <a:lnTo>
                    <a:pt x="16499" y="34659"/>
                  </a:lnTo>
                  <a:cubicBezTo>
                    <a:pt x="19757" y="33680"/>
                    <a:pt x="23709" y="31734"/>
                    <a:pt x="23827" y="28524"/>
                  </a:cubicBezTo>
                  <a:lnTo>
                    <a:pt x="23827" y="28524"/>
                  </a:lnTo>
                  <a:cubicBezTo>
                    <a:pt x="26264" y="27880"/>
                    <a:pt x="28468" y="26370"/>
                    <a:pt x="29872" y="24172"/>
                  </a:cubicBezTo>
                  <a:cubicBezTo>
                    <a:pt x="31306" y="21905"/>
                    <a:pt x="31667" y="19032"/>
                    <a:pt x="31053" y="16408"/>
                  </a:cubicBezTo>
                  <a:lnTo>
                    <a:pt x="31053" y="16408"/>
                  </a:lnTo>
                  <a:cubicBezTo>
                    <a:pt x="32330" y="15981"/>
                    <a:pt x="33542" y="15346"/>
                    <a:pt x="34574" y="14563"/>
                  </a:cubicBezTo>
                  <a:cubicBezTo>
                    <a:pt x="36628" y="13011"/>
                    <a:pt x="38271" y="10706"/>
                    <a:pt x="38340" y="8058"/>
                  </a:cubicBezTo>
                  <a:cubicBezTo>
                    <a:pt x="38408" y="4657"/>
                    <a:pt x="35966" y="2009"/>
                    <a:pt x="33409" y="115"/>
                  </a:cubicBezTo>
                  <a:cubicBezTo>
                    <a:pt x="33302" y="35"/>
                    <a:pt x="33194" y="0"/>
                    <a:pt x="330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9" name="Google Shape;2589;p82"/>
            <p:cNvSpPr/>
            <p:nvPr/>
          </p:nvSpPr>
          <p:spPr>
            <a:xfrm>
              <a:off x="5941025" y="2320575"/>
              <a:ext cx="182525" cy="161850"/>
            </a:xfrm>
            <a:custGeom>
              <a:avLst/>
              <a:gdLst/>
              <a:ahLst/>
              <a:cxnLst/>
              <a:rect l="l" t="t" r="r" b="b"/>
              <a:pathLst>
                <a:path w="7301" h="6474" extrusionOk="0">
                  <a:moveTo>
                    <a:pt x="2509" y="1"/>
                  </a:moveTo>
                  <a:cubicBezTo>
                    <a:pt x="2274" y="1"/>
                    <a:pt x="2039" y="120"/>
                    <a:pt x="1940" y="398"/>
                  </a:cubicBezTo>
                  <a:cubicBezTo>
                    <a:pt x="1347" y="2133"/>
                    <a:pt x="662" y="3844"/>
                    <a:pt x="91" y="5602"/>
                  </a:cubicBezTo>
                  <a:cubicBezTo>
                    <a:pt x="0" y="5876"/>
                    <a:pt x="206" y="6287"/>
                    <a:pt x="502" y="6332"/>
                  </a:cubicBezTo>
                  <a:cubicBezTo>
                    <a:pt x="1173" y="6430"/>
                    <a:pt x="1849" y="6474"/>
                    <a:pt x="2524" y="6474"/>
                  </a:cubicBezTo>
                  <a:cubicBezTo>
                    <a:pt x="3895" y="6474"/>
                    <a:pt x="5266" y="6296"/>
                    <a:pt x="6597" y="6036"/>
                  </a:cubicBezTo>
                  <a:cubicBezTo>
                    <a:pt x="7301" y="5886"/>
                    <a:pt x="7067" y="4879"/>
                    <a:pt x="6437" y="4879"/>
                  </a:cubicBezTo>
                  <a:cubicBezTo>
                    <a:pt x="6393" y="4879"/>
                    <a:pt x="6347" y="4884"/>
                    <a:pt x="6300" y="4894"/>
                  </a:cubicBezTo>
                  <a:cubicBezTo>
                    <a:pt x="5084" y="5131"/>
                    <a:pt x="3792" y="5303"/>
                    <a:pt x="2514" y="5303"/>
                  </a:cubicBezTo>
                  <a:cubicBezTo>
                    <a:pt x="2157" y="5303"/>
                    <a:pt x="1801" y="5289"/>
                    <a:pt x="1448" y="5260"/>
                  </a:cubicBezTo>
                  <a:lnTo>
                    <a:pt x="1448" y="5260"/>
                  </a:lnTo>
                  <a:cubicBezTo>
                    <a:pt x="1970" y="3743"/>
                    <a:pt x="2561" y="2239"/>
                    <a:pt x="3082" y="717"/>
                  </a:cubicBezTo>
                  <a:cubicBezTo>
                    <a:pt x="3234" y="287"/>
                    <a:pt x="2873" y="1"/>
                    <a:pt x="25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90" name="Google Shape;2590;p82"/>
          <p:cNvGrpSpPr/>
          <p:nvPr/>
        </p:nvGrpSpPr>
        <p:grpSpPr>
          <a:xfrm>
            <a:off x="720000" y="457200"/>
            <a:ext cx="1896676" cy="1849272"/>
            <a:chOff x="720000" y="457200"/>
            <a:chExt cx="1896676" cy="1849272"/>
          </a:xfrm>
        </p:grpSpPr>
        <p:sp>
          <p:nvSpPr>
            <p:cNvPr id="2591" name="Google Shape;2591;p82"/>
            <p:cNvSpPr/>
            <p:nvPr/>
          </p:nvSpPr>
          <p:spPr>
            <a:xfrm>
              <a:off x="1960327" y="1945716"/>
              <a:ext cx="101772" cy="84174"/>
            </a:xfrm>
            <a:custGeom>
              <a:avLst/>
              <a:gdLst/>
              <a:ahLst/>
              <a:cxnLst/>
              <a:rect l="l" t="t" r="r" b="b"/>
              <a:pathLst>
                <a:path w="1359" h="1124" extrusionOk="0">
                  <a:moveTo>
                    <a:pt x="1062" y="0"/>
                  </a:moveTo>
                  <a:cubicBezTo>
                    <a:pt x="840" y="222"/>
                    <a:pt x="569" y="408"/>
                    <a:pt x="272" y="531"/>
                  </a:cubicBezTo>
                  <a:cubicBezTo>
                    <a:pt x="260" y="543"/>
                    <a:pt x="235" y="543"/>
                    <a:pt x="223" y="543"/>
                  </a:cubicBezTo>
                  <a:cubicBezTo>
                    <a:pt x="211" y="605"/>
                    <a:pt x="186" y="667"/>
                    <a:pt x="161" y="728"/>
                  </a:cubicBezTo>
                  <a:cubicBezTo>
                    <a:pt x="99" y="852"/>
                    <a:pt x="50" y="988"/>
                    <a:pt x="1" y="1123"/>
                  </a:cubicBezTo>
                  <a:cubicBezTo>
                    <a:pt x="99" y="1086"/>
                    <a:pt x="186" y="1062"/>
                    <a:pt x="272" y="1025"/>
                  </a:cubicBezTo>
                  <a:cubicBezTo>
                    <a:pt x="593" y="914"/>
                    <a:pt x="889" y="728"/>
                    <a:pt x="1149" y="506"/>
                  </a:cubicBezTo>
                  <a:cubicBezTo>
                    <a:pt x="1272" y="395"/>
                    <a:pt x="1198" y="420"/>
                    <a:pt x="1346" y="296"/>
                  </a:cubicBezTo>
                  <a:lnTo>
                    <a:pt x="1359" y="296"/>
                  </a:lnTo>
                  <a:cubicBezTo>
                    <a:pt x="1334" y="272"/>
                    <a:pt x="1309" y="247"/>
                    <a:pt x="1284" y="222"/>
                  </a:cubicBezTo>
                  <a:cubicBezTo>
                    <a:pt x="1223" y="136"/>
                    <a:pt x="1149" y="62"/>
                    <a:pt x="1062" y="0"/>
                  </a:cubicBezTo>
                  <a:close/>
                </a:path>
              </a:pathLst>
            </a:custGeom>
            <a:solidFill>
              <a:srgbClr val="C3E0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2" name="Google Shape;2592;p82"/>
            <p:cNvSpPr/>
            <p:nvPr/>
          </p:nvSpPr>
          <p:spPr>
            <a:xfrm>
              <a:off x="786278" y="932528"/>
              <a:ext cx="1190711" cy="1184196"/>
            </a:xfrm>
            <a:custGeom>
              <a:avLst/>
              <a:gdLst/>
              <a:ahLst/>
              <a:cxnLst/>
              <a:rect l="l" t="t" r="r" b="b"/>
              <a:pathLst>
                <a:path w="15900" h="15813" extrusionOk="0">
                  <a:moveTo>
                    <a:pt x="7395" y="1494"/>
                  </a:moveTo>
                  <a:cubicBezTo>
                    <a:pt x="7518" y="1506"/>
                    <a:pt x="7580" y="1642"/>
                    <a:pt x="7494" y="1728"/>
                  </a:cubicBezTo>
                  <a:cubicBezTo>
                    <a:pt x="7431" y="1777"/>
                    <a:pt x="7353" y="1783"/>
                    <a:pt x="7272" y="1783"/>
                  </a:cubicBezTo>
                  <a:cubicBezTo>
                    <a:pt x="7248" y="1783"/>
                    <a:pt x="7224" y="1782"/>
                    <a:pt x="7200" y="1782"/>
                  </a:cubicBezTo>
                  <a:cubicBezTo>
                    <a:pt x="7161" y="1782"/>
                    <a:pt x="7123" y="1783"/>
                    <a:pt x="7086" y="1790"/>
                  </a:cubicBezTo>
                  <a:cubicBezTo>
                    <a:pt x="6691" y="1840"/>
                    <a:pt x="6296" y="1938"/>
                    <a:pt x="5938" y="2099"/>
                  </a:cubicBezTo>
                  <a:cubicBezTo>
                    <a:pt x="5210" y="2420"/>
                    <a:pt x="4531" y="2827"/>
                    <a:pt x="3902" y="3321"/>
                  </a:cubicBezTo>
                  <a:cubicBezTo>
                    <a:pt x="3321" y="3827"/>
                    <a:pt x="2815" y="4395"/>
                    <a:pt x="2383" y="5037"/>
                  </a:cubicBezTo>
                  <a:cubicBezTo>
                    <a:pt x="2309" y="5135"/>
                    <a:pt x="2285" y="5283"/>
                    <a:pt x="2161" y="5333"/>
                  </a:cubicBezTo>
                  <a:cubicBezTo>
                    <a:pt x="2148" y="5337"/>
                    <a:pt x="2135" y="5338"/>
                    <a:pt x="2122" y="5338"/>
                  </a:cubicBezTo>
                  <a:cubicBezTo>
                    <a:pt x="2050" y="5338"/>
                    <a:pt x="1986" y="5283"/>
                    <a:pt x="1976" y="5209"/>
                  </a:cubicBezTo>
                  <a:cubicBezTo>
                    <a:pt x="1976" y="5123"/>
                    <a:pt x="2038" y="5049"/>
                    <a:pt x="2062" y="4963"/>
                  </a:cubicBezTo>
                  <a:lnTo>
                    <a:pt x="2062" y="4975"/>
                  </a:lnTo>
                  <a:cubicBezTo>
                    <a:pt x="2285" y="4518"/>
                    <a:pt x="2581" y="4111"/>
                    <a:pt x="2939" y="3740"/>
                  </a:cubicBezTo>
                  <a:cubicBezTo>
                    <a:pt x="3395" y="3210"/>
                    <a:pt x="3951" y="2753"/>
                    <a:pt x="4568" y="2407"/>
                  </a:cubicBezTo>
                  <a:cubicBezTo>
                    <a:pt x="5432" y="1889"/>
                    <a:pt x="6383" y="1494"/>
                    <a:pt x="7395" y="1494"/>
                  </a:cubicBezTo>
                  <a:close/>
                  <a:moveTo>
                    <a:pt x="8377" y="4293"/>
                  </a:moveTo>
                  <a:cubicBezTo>
                    <a:pt x="8571" y="4293"/>
                    <a:pt x="8766" y="4306"/>
                    <a:pt x="8963" y="4333"/>
                  </a:cubicBezTo>
                  <a:lnTo>
                    <a:pt x="8963" y="4345"/>
                  </a:lnTo>
                  <a:cubicBezTo>
                    <a:pt x="9098" y="4382"/>
                    <a:pt x="9086" y="4580"/>
                    <a:pt x="8938" y="4592"/>
                  </a:cubicBezTo>
                  <a:cubicBezTo>
                    <a:pt x="8782" y="4572"/>
                    <a:pt x="8622" y="4563"/>
                    <a:pt x="8460" y="4563"/>
                  </a:cubicBezTo>
                  <a:cubicBezTo>
                    <a:pt x="8328" y="4563"/>
                    <a:pt x="8195" y="4569"/>
                    <a:pt x="8061" y="4580"/>
                  </a:cubicBezTo>
                  <a:cubicBezTo>
                    <a:pt x="6420" y="4814"/>
                    <a:pt x="4840" y="6012"/>
                    <a:pt x="3704" y="7456"/>
                  </a:cubicBezTo>
                  <a:cubicBezTo>
                    <a:pt x="3618" y="7542"/>
                    <a:pt x="3556" y="7691"/>
                    <a:pt x="3408" y="7703"/>
                  </a:cubicBezTo>
                  <a:cubicBezTo>
                    <a:pt x="3321" y="7703"/>
                    <a:pt x="3247" y="7616"/>
                    <a:pt x="3260" y="7530"/>
                  </a:cubicBezTo>
                  <a:cubicBezTo>
                    <a:pt x="3260" y="7456"/>
                    <a:pt x="3334" y="7394"/>
                    <a:pt x="3371" y="7333"/>
                  </a:cubicBezTo>
                  <a:cubicBezTo>
                    <a:pt x="4521" y="5720"/>
                    <a:pt x="6340" y="4293"/>
                    <a:pt x="8377" y="4293"/>
                  </a:cubicBezTo>
                  <a:close/>
                  <a:moveTo>
                    <a:pt x="10333" y="6320"/>
                  </a:moveTo>
                  <a:cubicBezTo>
                    <a:pt x="10444" y="6320"/>
                    <a:pt x="10493" y="6444"/>
                    <a:pt x="10419" y="6530"/>
                  </a:cubicBezTo>
                  <a:cubicBezTo>
                    <a:pt x="10308" y="6604"/>
                    <a:pt x="10148" y="6567"/>
                    <a:pt x="10012" y="6592"/>
                  </a:cubicBezTo>
                  <a:cubicBezTo>
                    <a:pt x="9604" y="6629"/>
                    <a:pt x="9197" y="6715"/>
                    <a:pt x="8814" y="6851"/>
                  </a:cubicBezTo>
                  <a:cubicBezTo>
                    <a:pt x="7407" y="7394"/>
                    <a:pt x="6161" y="8382"/>
                    <a:pt x="5074" y="9554"/>
                  </a:cubicBezTo>
                  <a:cubicBezTo>
                    <a:pt x="4988" y="9616"/>
                    <a:pt x="4938" y="9752"/>
                    <a:pt x="4815" y="9752"/>
                  </a:cubicBezTo>
                  <a:cubicBezTo>
                    <a:pt x="4605" y="9727"/>
                    <a:pt x="4605" y="9517"/>
                    <a:pt x="4741" y="9406"/>
                  </a:cubicBezTo>
                  <a:cubicBezTo>
                    <a:pt x="5494" y="8493"/>
                    <a:pt x="6420" y="7728"/>
                    <a:pt x="7457" y="7160"/>
                  </a:cubicBezTo>
                  <a:cubicBezTo>
                    <a:pt x="8333" y="6641"/>
                    <a:pt x="9321" y="6357"/>
                    <a:pt x="10333" y="6320"/>
                  </a:cubicBezTo>
                  <a:close/>
                  <a:moveTo>
                    <a:pt x="11721" y="8534"/>
                  </a:moveTo>
                  <a:cubicBezTo>
                    <a:pt x="11889" y="8534"/>
                    <a:pt x="11944" y="8784"/>
                    <a:pt x="11765" y="8851"/>
                  </a:cubicBezTo>
                  <a:cubicBezTo>
                    <a:pt x="11197" y="8925"/>
                    <a:pt x="10641" y="9073"/>
                    <a:pt x="10098" y="9271"/>
                  </a:cubicBezTo>
                  <a:cubicBezTo>
                    <a:pt x="8703" y="9777"/>
                    <a:pt x="7506" y="10715"/>
                    <a:pt x="6432" y="11875"/>
                  </a:cubicBezTo>
                  <a:cubicBezTo>
                    <a:pt x="6333" y="11961"/>
                    <a:pt x="6272" y="12110"/>
                    <a:pt x="6123" y="12122"/>
                  </a:cubicBezTo>
                  <a:cubicBezTo>
                    <a:pt x="5988" y="12122"/>
                    <a:pt x="5901" y="11986"/>
                    <a:pt x="5975" y="11863"/>
                  </a:cubicBezTo>
                  <a:cubicBezTo>
                    <a:pt x="6617" y="11011"/>
                    <a:pt x="7432" y="10283"/>
                    <a:pt x="8345" y="9727"/>
                  </a:cubicBezTo>
                  <a:cubicBezTo>
                    <a:pt x="9333" y="9061"/>
                    <a:pt x="10506" y="8703"/>
                    <a:pt x="11666" y="8542"/>
                  </a:cubicBezTo>
                  <a:cubicBezTo>
                    <a:pt x="11685" y="8536"/>
                    <a:pt x="11704" y="8534"/>
                    <a:pt x="11721" y="8534"/>
                  </a:cubicBezTo>
                  <a:close/>
                  <a:moveTo>
                    <a:pt x="13468" y="10814"/>
                  </a:moveTo>
                  <a:cubicBezTo>
                    <a:pt x="13530" y="10814"/>
                    <a:pt x="13579" y="10851"/>
                    <a:pt x="13604" y="10900"/>
                  </a:cubicBezTo>
                  <a:cubicBezTo>
                    <a:pt x="13739" y="11012"/>
                    <a:pt x="13659" y="11227"/>
                    <a:pt x="13494" y="11227"/>
                  </a:cubicBezTo>
                  <a:cubicBezTo>
                    <a:pt x="13478" y="11227"/>
                    <a:pt x="13461" y="11225"/>
                    <a:pt x="13443" y="11221"/>
                  </a:cubicBezTo>
                  <a:lnTo>
                    <a:pt x="13443" y="11233"/>
                  </a:lnTo>
                  <a:cubicBezTo>
                    <a:pt x="13343" y="11224"/>
                    <a:pt x="13242" y="11219"/>
                    <a:pt x="13141" y="11219"/>
                  </a:cubicBezTo>
                  <a:cubicBezTo>
                    <a:pt x="12847" y="11219"/>
                    <a:pt x="12556" y="11258"/>
                    <a:pt x="12271" y="11332"/>
                  </a:cubicBezTo>
                  <a:cubicBezTo>
                    <a:pt x="10580" y="11727"/>
                    <a:pt x="9012" y="12554"/>
                    <a:pt x="7728" y="13727"/>
                  </a:cubicBezTo>
                  <a:cubicBezTo>
                    <a:pt x="7629" y="13788"/>
                    <a:pt x="7555" y="13912"/>
                    <a:pt x="7432" y="13912"/>
                  </a:cubicBezTo>
                  <a:cubicBezTo>
                    <a:pt x="7346" y="13912"/>
                    <a:pt x="7271" y="13838"/>
                    <a:pt x="7271" y="13751"/>
                  </a:cubicBezTo>
                  <a:cubicBezTo>
                    <a:pt x="7271" y="13653"/>
                    <a:pt x="7346" y="13591"/>
                    <a:pt x="7407" y="13529"/>
                  </a:cubicBezTo>
                  <a:cubicBezTo>
                    <a:pt x="8469" y="12431"/>
                    <a:pt x="9864" y="11665"/>
                    <a:pt x="11308" y="11196"/>
                  </a:cubicBezTo>
                  <a:cubicBezTo>
                    <a:pt x="11879" y="11013"/>
                    <a:pt x="12488" y="10839"/>
                    <a:pt x="13102" y="10839"/>
                  </a:cubicBezTo>
                  <a:cubicBezTo>
                    <a:pt x="13191" y="10839"/>
                    <a:pt x="13280" y="10843"/>
                    <a:pt x="13369" y="10851"/>
                  </a:cubicBezTo>
                  <a:cubicBezTo>
                    <a:pt x="13394" y="10826"/>
                    <a:pt x="13431" y="10814"/>
                    <a:pt x="13468" y="10814"/>
                  </a:cubicBezTo>
                  <a:close/>
                  <a:moveTo>
                    <a:pt x="7234" y="0"/>
                  </a:moveTo>
                  <a:cubicBezTo>
                    <a:pt x="5445" y="50"/>
                    <a:pt x="3914" y="469"/>
                    <a:pt x="2680" y="1259"/>
                  </a:cubicBezTo>
                  <a:cubicBezTo>
                    <a:pt x="2025" y="1679"/>
                    <a:pt x="1445" y="2197"/>
                    <a:pt x="988" y="2827"/>
                  </a:cubicBezTo>
                  <a:cubicBezTo>
                    <a:pt x="507" y="3444"/>
                    <a:pt x="174" y="4173"/>
                    <a:pt x="1" y="4938"/>
                  </a:cubicBezTo>
                  <a:cubicBezTo>
                    <a:pt x="2161" y="8567"/>
                    <a:pt x="4420" y="12418"/>
                    <a:pt x="6407" y="15813"/>
                  </a:cubicBezTo>
                  <a:cubicBezTo>
                    <a:pt x="6815" y="15344"/>
                    <a:pt x="7284" y="14949"/>
                    <a:pt x="7827" y="14640"/>
                  </a:cubicBezTo>
                  <a:cubicBezTo>
                    <a:pt x="8370" y="14307"/>
                    <a:pt x="8950" y="14035"/>
                    <a:pt x="9543" y="13813"/>
                  </a:cubicBezTo>
                  <a:cubicBezTo>
                    <a:pt x="10271" y="13517"/>
                    <a:pt x="11036" y="13307"/>
                    <a:pt x="11814" y="13184"/>
                  </a:cubicBezTo>
                  <a:cubicBezTo>
                    <a:pt x="12199" y="13139"/>
                    <a:pt x="12584" y="13117"/>
                    <a:pt x="12969" y="13117"/>
                  </a:cubicBezTo>
                  <a:cubicBezTo>
                    <a:pt x="13226" y="13117"/>
                    <a:pt x="13483" y="13127"/>
                    <a:pt x="13740" y="13147"/>
                  </a:cubicBezTo>
                  <a:cubicBezTo>
                    <a:pt x="14456" y="13184"/>
                    <a:pt x="15196" y="13258"/>
                    <a:pt x="15801" y="13653"/>
                  </a:cubicBezTo>
                  <a:cubicBezTo>
                    <a:pt x="15838" y="13640"/>
                    <a:pt x="15875" y="13628"/>
                    <a:pt x="15900" y="13603"/>
                  </a:cubicBezTo>
                  <a:cubicBezTo>
                    <a:pt x="15036" y="12307"/>
                    <a:pt x="14270" y="10937"/>
                    <a:pt x="13431" y="9604"/>
                  </a:cubicBezTo>
                  <a:cubicBezTo>
                    <a:pt x="12382" y="7863"/>
                    <a:pt x="11271" y="6148"/>
                    <a:pt x="10197" y="4419"/>
                  </a:cubicBezTo>
                  <a:cubicBezTo>
                    <a:pt x="9518" y="3395"/>
                    <a:pt x="8901" y="2321"/>
                    <a:pt x="8210" y="1309"/>
                  </a:cubicBezTo>
                  <a:cubicBezTo>
                    <a:pt x="7938" y="840"/>
                    <a:pt x="7605" y="395"/>
                    <a:pt x="72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3" name="Google Shape;2593;p82"/>
            <p:cNvSpPr/>
            <p:nvPr/>
          </p:nvSpPr>
          <p:spPr>
            <a:xfrm>
              <a:off x="2046301" y="1303234"/>
              <a:ext cx="466924" cy="643433"/>
            </a:xfrm>
            <a:custGeom>
              <a:avLst/>
              <a:gdLst/>
              <a:ahLst/>
              <a:cxnLst/>
              <a:rect l="l" t="t" r="r" b="b"/>
              <a:pathLst>
                <a:path w="6235" h="8592" extrusionOk="0">
                  <a:moveTo>
                    <a:pt x="6111" y="0"/>
                  </a:moveTo>
                  <a:cubicBezTo>
                    <a:pt x="6099" y="13"/>
                    <a:pt x="6074" y="25"/>
                    <a:pt x="6049" y="37"/>
                  </a:cubicBezTo>
                  <a:cubicBezTo>
                    <a:pt x="5284" y="346"/>
                    <a:pt x="4556" y="765"/>
                    <a:pt x="3889" y="1259"/>
                  </a:cubicBezTo>
                  <a:cubicBezTo>
                    <a:pt x="3136" y="1876"/>
                    <a:pt x="2531" y="2691"/>
                    <a:pt x="2025" y="3419"/>
                  </a:cubicBezTo>
                  <a:cubicBezTo>
                    <a:pt x="1482" y="4172"/>
                    <a:pt x="1013" y="4962"/>
                    <a:pt x="606" y="5802"/>
                  </a:cubicBezTo>
                  <a:cubicBezTo>
                    <a:pt x="235" y="6592"/>
                    <a:pt x="25" y="7456"/>
                    <a:pt x="13" y="8332"/>
                  </a:cubicBezTo>
                  <a:cubicBezTo>
                    <a:pt x="13" y="8357"/>
                    <a:pt x="13" y="8382"/>
                    <a:pt x="1" y="8419"/>
                  </a:cubicBezTo>
                  <a:cubicBezTo>
                    <a:pt x="75" y="8468"/>
                    <a:pt x="149" y="8517"/>
                    <a:pt x="211" y="8592"/>
                  </a:cubicBezTo>
                  <a:cubicBezTo>
                    <a:pt x="198" y="8382"/>
                    <a:pt x="211" y="8159"/>
                    <a:pt x="223" y="7950"/>
                  </a:cubicBezTo>
                  <a:cubicBezTo>
                    <a:pt x="396" y="6678"/>
                    <a:pt x="1025" y="5567"/>
                    <a:pt x="1766" y="4592"/>
                  </a:cubicBezTo>
                  <a:cubicBezTo>
                    <a:pt x="2605" y="3358"/>
                    <a:pt x="3704" y="2333"/>
                    <a:pt x="4988" y="1593"/>
                  </a:cubicBezTo>
                  <a:cubicBezTo>
                    <a:pt x="5296" y="1395"/>
                    <a:pt x="5642" y="1247"/>
                    <a:pt x="5975" y="1074"/>
                  </a:cubicBezTo>
                  <a:cubicBezTo>
                    <a:pt x="6062" y="1037"/>
                    <a:pt x="6148" y="988"/>
                    <a:pt x="6234" y="938"/>
                  </a:cubicBezTo>
                  <a:cubicBezTo>
                    <a:pt x="6210" y="901"/>
                    <a:pt x="6197" y="852"/>
                    <a:pt x="6197" y="803"/>
                  </a:cubicBezTo>
                  <a:cubicBezTo>
                    <a:pt x="6185" y="741"/>
                    <a:pt x="6185" y="691"/>
                    <a:pt x="6173" y="642"/>
                  </a:cubicBezTo>
                  <a:cubicBezTo>
                    <a:pt x="6025" y="716"/>
                    <a:pt x="5827" y="753"/>
                    <a:pt x="5728" y="803"/>
                  </a:cubicBezTo>
                  <a:cubicBezTo>
                    <a:pt x="5420" y="901"/>
                    <a:pt x="5123" y="1037"/>
                    <a:pt x="4840" y="1210"/>
                  </a:cubicBezTo>
                  <a:cubicBezTo>
                    <a:pt x="4198" y="1568"/>
                    <a:pt x="3617" y="2025"/>
                    <a:pt x="3111" y="2555"/>
                  </a:cubicBezTo>
                  <a:cubicBezTo>
                    <a:pt x="3094" y="2580"/>
                    <a:pt x="3069" y="2591"/>
                    <a:pt x="3044" y="2591"/>
                  </a:cubicBezTo>
                  <a:cubicBezTo>
                    <a:pt x="2982" y="2591"/>
                    <a:pt x="2919" y="2524"/>
                    <a:pt x="2963" y="2444"/>
                  </a:cubicBezTo>
                  <a:cubicBezTo>
                    <a:pt x="3383" y="1975"/>
                    <a:pt x="3864" y="1568"/>
                    <a:pt x="4383" y="1210"/>
                  </a:cubicBezTo>
                  <a:cubicBezTo>
                    <a:pt x="4790" y="926"/>
                    <a:pt x="5210" y="679"/>
                    <a:pt x="5667" y="482"/>
                  </a:cubicBezTo>
                  <a:cubicBezTo>
                    <a:pt x="5790" y="420"/>
                    <a:pt x="5913" y="358"/>
                    <a:pt x="6049" y="309"/>
                  </a:cubicBezTo>
                  <a:cubicBezTo>
                    <a:pt x="6074" y="296"/>
                    <a:pt x="6099" y="296"/>
                    <a:pt x="6136" y="296"/>
                  </a:cubicBezTo>
                  <a:cubicBezTo>
                    <a:pt x="6136" y="198"/>
                    <a:pt x="6123" y="99"/>
                    <a:pt x="6111" y="0"/>
                  </a:cubicBezTo>
                  <a:close/>
                </a:path>
              </a:pathLst>
            </a:custGeom>
            <a:solidFill>
              <a:srgbClr val="C3E0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4" name="Google Shape;2594;p82"/>
            <p:cNvSpPr/>
            <p:nvPr/>
          </p:nvSpPr>
          <p:spPr>
            <a:xfrm>
              <a:off x="2011178" y="499887"/>
              <a:ext cx="505715" cy="768271"/>
            </a:xfrm>
            <a:custGeom>
              <a:avLst/>
              <a:gdLst/>
              <a:ahLst/>
              <a:cxnLst/>
              <a:rect l="l" t="t" r="r" b="b"/>
              <a:pathLst>
                <a:path w="6753" h="10259" extrusionOk="0">
                  <a:moveTo>
                    <a:pt x="50" y="0"/>
                  </a:moveTo>
                  <a:lnTo>
                    <a:pt x="1" y="25"/>
                  </a:lnTo>
                  <a:cubicBezTo>
                    <a:pt x="1309" y="2012"/>
                    <a:pt x="5987" y="9073"/>
                    <a:pt x="6691" y="10209"/>
                  </a:cubicBezTo>
                  <a:lnTo>
                    <a:pt x="6691" y="10221"/>
                  </a:lnTo>
                  <a:cubicBezTo>
                    <a:pt x="6716" y="10233"/>
                    <a:pt x="6740" y="10246"/>
                    <a:pt x="6753" y="10258"/>
                  </a:cubicBezTo>
                  <a:cubicBezTo>
                    <a:pt x="6271" y="9493"/>
                    <a:pt x="5790" y="8715"/>
                    <a:pt x="5284" y="7950"/>
                  </a:cubicBezTo>
                  <a:cubicBezTo>
                    <a:pt x="4469" y="6604"/>
                    <a:pt x="3642" y="5259"/>
                    <a:pt x="2753" y="3975"/>
                  </a:cubicBezTo>
                  <a:cubicBezTo>
                    <a:pt x="1828" y="2667"/>
                    <a:pt x="951" y="1161"/>
                    <a:pt x="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5" name="Google Shape;2595;p82"/>
            <p:cNvSpPr/>
            <p:nvPr/>
          </p:nvSpPr>
          <p:spPr>
            <a:xfrm>
              <a:off x="1353943" y="488729"/>
              <a:ext cx="1127806" cy="1446827"/>
            </a:xfrm>
            <a:custGeom>
              <a:avLst/>
              <a:gdLst/>
              <a:ahLst/>
              <a:cxnLst/>
              <a:rect l="l" t="t" r="r" b="b"/>
              <a:pathLst>
                <a:path w="15060" h="19320" extrusionOk="0">
                  <a:moveTo>
                    <a:pt x="7845" y="1627"/>
                  </a:moveTo>
                  <a:cubicBezTo>
                    <a:pt x="7938" y="1627"/>
                    <a:pt x="7994" y="1726"/>
                    <a:pt x="7950" y="1816"/>
                  </a:cubicBezTo>
                  <a:cubicBezTo>
                    <a:pt x="7937" y="1840"/>
                    <a:pt x="7913" y="1853"/>
                    <a:pt x="7876" y="1865"/>
                  </a:cubicBezTo>
                  <a:cubicBezTo>
                    <a:pt x="7703" y="1902"/>
                    <a:pt x="7518" y="1927"/>
                    <a:pt x="7345" y="1976"/>
                  </a:cubicBezTo>
                  <a:cubicBezTo>
                    <a:pt x="6913" y="2100"/>
                    <a:pt x="6505" y="2272"/>
                    <a:pt x="6110" y="2495"/>
                  </a:cubicBezTo>
                  <a:cubicBezTo>
                    <a:pt x="4617" y="3383"/>
                    <a:pt x="3407" y="4717"/>
                    <a:pt x="2444" y="6111"/>
                  </a:cubicBezTo>
                  <a:cubicBezTo>
                    <a:pt x="2358" y="6198"/>
                    <a:pt x="2308" y="6334"/>
                    <a:pt x="2197" y="6383"/>
                  </a:cubicBezTo>
                  <a:cubicBezTo>
                    <a:pt x="2184" y="6386"/>
                    <a:pt x="2172" y="6387"/>
                    <a:pt x="2159" y="6387"/>
                  </a:cubicBezTo>
                  <a:cubicBezTo>
                    <a:pt x="2052" y="6387"/>
                    <a:pt x="1965" y="6297"/>
                    <a:pt x="1987" y="6198"/>
                  </a:cubicBezTo>
                  <a:lnTo>
                    <a:pt x="1975" y="6198"/>
                  </a:lnTo>
                  <a:cubicBezTo>
                    <a:pt x="2000" y="6124"/>
                    <a:pt x="2037" y="6050"/>
                    <a:pt x="2086" y="5988"/>
                  </a:cubicBezTo>
                  <a:cubicBezTo>
                    <a:pt x="2790" y="4828"/>
                    <a:pt x="3703" y="3815"/>
                    <a:pt x="4765" y="2976"/>
                  </a:cubicBezTo>
                  <a:cubicBezTo>
                    <a:pt x="5641" y="2248"/>
                    <a:pt x="6690" y="1791"/>
                    <a:pt x="7814" y="1631"/>
                  </a:cubicBezTo>
                  <a:cubicBezTo>
                    <a:pt x="7824" y="1628"/>
                    <a:pt x="7835" y="1627"/>
                    <a:pt x="7845" y="1627"/>
                  </a:cubicBezTo>
                  <a:close/>
                  <a:moveTo>
                    <a:pt x="8903" y="3960"/>
                  </a:moveTo>
                  <a:cubicBezTo>
                    <a:pt x="8979" y="3960"/>
                    <a:pt x="9043" y="4047"/>
                    <a:pt x="8999" y="4124"/>
                  </a:cubicBezTo>
                  <a:cubicBezTo>
                    <a:pt x="8986" y="4149"/>
                    <a:pt x="8962" y="4173"/>
                    <a:pt x="8925" y="4186"/>
                  </a:cubicBezTo>
                  <a:cubicBezTo>
                    <a:pt x="8764" y="4248"/>
                    <a:pt x="8591" y="4309"/>
                    <a:pt x="8431" y="4371"/>
                  </a:cubicBezTo>
                  <a:cubicBezTo>
                    <a:pt x="8061" y="4531"/>
                    <a:pt x="7703" y="4717"/>
                    <a:pt x="7357" y="4951"/>
                  </a:cubicBezTo>
                  <a:cubicBezTo>
                    <a:pt x="5950" y="5889"/>
                    <a:pt x="4814" y="7198"/>
                    <a:pt x="3901" y="8654"/>
                  </a:cubicBezTo>
                  <a:cubicBezTo>
                    <a:pt x="3839" y="8728"/>
                    <a:pt x="3802" y="8827"/>
                    <a:pt x="3703" y="8864"/>
                  </a:cubicBezTo>
                  <a:cubicBezTo>
                    <a:pt x="3690" y="8867"/>
                    <a:pt x="3676" y="8868"/>
                    <a:pt x="3663" y="8868"/>
                  </a:cubicBezTo>
                  <a:cubicBezTo>
                    <a:pt x="3514" y="8868"/>
                    <a:pt x="3428" y="8682"/>
                    <a:pt x="3530" y="8568"/>
                  </a:cubicBezTo>
                  <a:cubicBezTo>
                    <a:pt x="4703" y="6469"/>
                    <a:pt x="6579" y="4729"/>
                    <a:pt x="8875" y="3964"/>
                  </a:cubicBezTo>
                  <a:cubicBezTo>
                    <a:pt x="8885" y="3961"/>
                    <a:pt x="8894" y="3960"/>
                    <a:pt x="8903" y="3960"/>
                  </a:cubicBezTo>
                  <a:close/>
                  <a:moveTo>
                    <a:pt x="10226" y="6518"/>
                  </a:moveTo>
                  <a:cubicBezTo>
                    <a:pt x="10306" y="6518"/>
                    <a:pt x="10377" y="6601"/>
                    <a:pt x="10357" y="6692"/>
                  </a:cubicBezTo>
                  <a:cubicBezTo>
                    <a:pt x="10344" y="6753"/>
                    <a:pt x="10270" y="6778"/>
                    <a:pt x="10209" y="6803"/>
                  </a:cubicBezTo>
                  <a:cubicBezTo>
                    <a:pt x="9653" y="7062"/>
                    <a:pt x="9110" y="7346"/>
                    <a:pt x="8591" y="7667"/>
                  </a:cubicBezTo>
                  <a:cubicBezTo>
                    <a:pt x="7345" y="8432"/>
                    <a:pt x="6394" y="9543"/>
                    <a:pt x="5580" y="10753"/>
                  </a:cubicBezTo>
                  <a:cubicBezTo>
                    <a:pt x="5493" y="10864"/>
                    <a:pt x="5419" y="11012"/>
                    <a:pt x="5296" y="11061"/>
                  </a:cubicBezTo>
                  <a:cubicBezTo>
                    <a:pt x="5279" y="11066"/>
                    <a:pt x="5263" y="11069"/>
                    <a:pt x="5247" y="11069"/>
                  </a:cubicBezTo>
                  <a:cubicBezTo>
                    <a:pt x="5142" y="11069"/>
                    <a:pt x="5052" y="10971"/>
                    <a:pt x="5073" y="10864"/>
                  </a:cubicBezTo>
                  <a:cubicBezTo>
                    <a:pt x="5691" y="9778"/>
                    <a:pt x="6505" y="8815"/>
                    <a:pt x="7481" y="8025"/>
                  </a:cubicBezTo>
                  <a:cubicBezTo>
                    <a:pt x="8283" y="7371"/>
                    <a:pt x="9246" y="6963"/>
                    <a:pt x="10171" y="6531"/>
                  </a:cubicBezTo>
                  <a:cubicBezTo>
                    <a:pt x="10189" y="6522"/>
                    <a:pt x="10208" y="6518"/>
                    <a:pt x="10226" y="6518"/>
                  </a:cubicBezTo>
                  <a:close/>
                  <a:moveTo>
                    <a:pt x="11417" y="8597"/>
                  </a:moveTo>
                  <a:cubicBezTo>
                    <a:pt x="11550" y="8597"/>
                    <a:pt x="11626" y="8776"/>
                    <a:pt x="11505" y="8864"/>
                  </a:cubicBezTo>
                  <a:cubicBezTo>
                    <a:pt x="11097" y="9025"/>
                    <a:pt x="10702" y="9234"/>
                    <a:pt x="10332" y="9457"/>
                  </a:cubicBezTo>
                  <a:cubicBezTo>
                    <a:pt x="8949" y="10382"/>
                    <a:pt x="7752" y="11543"/>
                    <a:pt x="6789" y="12901"/>
                  </a:cubicBezTo>
                  <a:cubicBezTo>
                    <a:pt x="6715" y="12999"/>
                    <a:pt x="6666" y="13135"/>
                    <a:pt x="6542" y="13184"/>
                  </a:cubicBezTo>
                  <a:cubicBezTo>
                    <a:pt x="6530" y="13187"/>
                    <a:pt x="6517" y="13188"/>
                    <a:pt x="6504" y="13188"/>
                  </a:cubicBezTo>
                  <a:cubicBezTo>
                    <a:pt x="6395" y="13188"/>
                    <a:pt x="6297" y="13096"/>
                    <a:pt x="6308" y="12975"/>
                  </a:cubicBezTo>
                  <a:cubicBezTo>
                    <a:pt x="6653" y="12259"/>
                    <a:pt x="7283" y="11629"/>
                    <a:pt x="7826" y="11049"/>
                  </a:cubicBezTo>
                  <a:cubicBezTo>
                    <a:pt x="8838" y="10024"/>
                    <a:pt x="10036" y="9136"/>
                    <a:pt x="11369" y="8605"/>
                  </a:cubicBezTo>
                  <a:cubicBezTo>
                    <a:pt x="11385" y="8600"/>
                    <a:pt x="11401" y="8597"/>
                    <a:pt x="11417" y="8597"/>
                  </a:cubicBezTo>
                  <a:close/>
                  <a:moveTo>
                    <a:pt x="12508" y="10555"/>
                  </a:moveTo>
                  <a:cubicBezTo>
                    <a:pt x="12606" y="10555"/>
                    <a:pt x="12673" y="10693"/>
                    <a:pt x="12579" y="10777"/>
                  </a:cubicBezTo>
                  <a:cubicBezTo>
                    <a:pt x="12122" y="11037"/>
                    <a:pt x="11677" y="11321"/>
                    <a:pt x="11258" y="11654"/>
                  </a:cubicBezTo>
                  <a:cubicBezTo>
                    <a:pt x="10011" y="12666"/>
                    <a:pt x="9147" y="13802"/>
                    <a:pt x="8295" y="15098"/>
                  </a:cubicBezTo>
                  <a:cubicBezTo>
                    <a:pt x="8233" y="15172"/>
                    <a:pt x="8196" y="15283"/>
                    <a:pt x="8098" y="15320"/>
                  </a:cubicBezTo>
                  <a:cubicBezTo>
                    <a:pt x="8084" y="15323"/>
                    <a:pt x="8070" y="15324"/>
                    <a:pt x="8056" y="15324"/>
                  </a:cubicBezTo>
                  <a:cubicBezTo>
                    <a:pt x="7940" y="15324"/>
                    <a:pt x="7852" y="15232"/>
                    <a:pt x="7863" y="15110"/>
                  </a:cubicBezTo>
                  <a:cubicBezTo>
                    <a:pt x="8135" y="14530"/>
                    <a:pt x="8579" y="14012"/>
                    <a:pt x="8974" y="13493"/>
                  </a:cubicBezTo>
                  <a:cubicBezTo>
                    <a:pt x="9937" y="12308"/>
                    <a:pt x="11122" y="11321"/>
                    <a:pt x="12455" y="10568"/>
                  </a:cubicBezTo>
                  <a:cubicBezTo>
                    <a:pt x="12473" y="10559"/>
                    <a:pt x="12491" y="10555"/>
                    <a:pt x="12508" y="10555"/>
                  </a:cubicBezTo>
                  <a:close/>
                  <a:moveTo>
                    <a:pt x="8066" y="0"/>
                  </a:moveTo>
                  <a:cubicBezTo>
                    <a:pt x="6661" y="0"/>
                    <a:pt x="5157" y="545"/>
                    <a:pt x="3370" y="1705"/>
                  </a:cubicBezTo>
                  <a:cubicBezTo>
                    <a:pt x="2679" y="2124"/>
                    <a:pt x="2037" y="2643"/>
                    <a:pt x="1481" y="3248"/>
                  </a:cubicBezTo>
                  <a:cubicBezTo>
                    <a:pt x="1309" y="3445"/>
                    <a:pt x="1148" y="3655"/>
                    <a:pt x="1000" y="3890"/>
                  </a:cubicBezTo>
                  <a:cubicBezTo>
                    <a:pt x="642" y="4470"/>
                    <a:pt x="321" y="5075"/>
                    <a:pt x="49" y="5716"/>
                  </a:cubicBezTo>
                  <a:cubicBezTo>
                    <a:pt x="37" y="5729"/>
                    <a:pt x="25" y="5753"/>
                    <a:pt x="0" y="5766"/>
                  </a:cubicBezTo>
                  <a:cubicBezTo>
                    <a:pt x="86" y="5852"/>
                    <a:pt x="161" y="5926"/>
                    <a:pt x="235" y="6013"/>
                  </a:cubicBezTo>
                  <a:cubicBezTo>
                    <a:pt x="1025" y="7000"/>
                    <a:pt x="1654" y="8099"/>
                    <a:pt x="2333" y="9173"/>
                  </a:cubicBezTo>
                  <a:cubicBezTo>
                    <a:pt x="3567" y="11135"/>
                    <a:pt x="4827" y="13086"/>
                    <a:pt x="6036" y="15073"/>
                  </a:cubicBezTo>
                  <a:cubicBezTo>
                    <a:pt x="6876" y="16406"/>
                    <a:pt x="7641" y="17789"/>
                    <a:pt x="8505" y="19097"/>
                  </a:cubicBezTo>
                  <a:cubicBezTo>
                    <a:pt x="8542" y="19171"/>
                    <a:pt x="8604" y="19245"/>
                    <a:pt x="8653" y="19319"/>
                  </a:cubicBezTo>
                  <a:cubicBezTo>
                    <a:pt x="8715" y="19270"/>
                    <a:pt x="8777" y="19221"/>
                    <a:pt x="8838" y="19159"/>
                  </a:cubicBezTo>
                  <a:cubicBezTo>
                    <a:pt x="8838" y="18431"/>
                    <a:pt x="8986" y="17715"/>
                    <a:pt x="9246" y="17036"/>
                  </a:cubicBezTo>
                  <a:cubicBezTo>
                    <a:pt x="9307" y="16851"/>
                    <a:pt x="9381" y="16665"/>
                    <a:pt x="9468" y="16480"/>
                  </a:cubicBezTo>
                  <a:cubicBezTo>
                    <a:pt x="9875" y="15616"/>
                    <a:pt x="10369" y="14802"/>
                    <a:pt x="10924" y="14036"/>
                  </a:cubicBezTo>
                  <a:cubicBezTo>
                    <a:pt x="11455" y="13283"/>
                    <a:pt x="12072" y="12444"/>
                    <a:pt x="12875" y="11790"/>
                  </a:cubicBezTo>
                  <a:cubicBezTo>
                    <a:pt x="13541" y="11284"/>
                    <a:pt x="14282" y="10864"/>
                    <a:pt x="15060" y="10543"/>
                  </a:cubicBezTo>
                  <a:cubicBezTo>
                    <a:pt x="14183" y="9136"/>
                    <a:pt x="8851" y="1050"/>
                    <a:pt x="8159" y="1"/>
                  </a:cubicBezTo>
                  <a:cubicBezTo>
                    <a:pt x="8128" y="1"/>
                    <a:pt x="8097" y="0"/>
                    <a:pt x="806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6" name="Google Shape;2596;p82"/>
            <p:cNvSpPr/>
            <p:nvPr/>
          </p:nvSpPr>
          <p:spPr>
            <a:xfrm>
              <a:off x="1275309" y="1947139"/>
              <a:ext cx="685071" cy="251023"/>
            </a:xfrm>
            <a:custGeom>
              <a:avLst/>
              <a:gdLst/>
              <a:ahLst/>
              <a:cxnLst/>
              <a:rect l="l" t="t" r="r" b="b"/>
              <a:pathLst>
                <a:path w="9148" h="3352" extrusionOk="0">
                  <a:moveTo>
                    <a:pt x="6424" y="0"/>
                  </a:moveTo>
                  <a:cubicBezTo>
                    <a:pt x="6065" y="0"/>
                    <a:pt x="5705" y="19"/>
                    <a:pt x="5346" y="55"/>
                  </a:cubicBezTo>
                  <a:cubicBezTo>
                    <a:pt x="4605" y="179"/>
                    <a:pt x="3877" y="376"/>
                    <a:pt x="3173" y="672"/>
                  </a:cubicBezTo>
                  <a:cubicBezTo>
                    <a:pt x="2149" y="1067"/>
                    <a:pt x="976" y="1611"/>
                    <a:pt x="161" y="2610"/>
                  </a:cubicBezTo>
                  <a:cubicBezTo>
                    <a:pt x="124" y="2660"/>
                    <a:pt x="63" y="2697"/>
                    <a:pt x="13" y="2722"/>
                  </a:cubicBezTo>
                  <a:lnTo>
                    <a:pt x="13" y="2783"/>
                  </a:lnTo>
                  <a:cubicBezTo>
                    <a:pt x="495" y="2327"/>
                    <a:pt x="1124" y="2018"/>
                    <a:pt x="1717" y="1722"/>
                  </a:cubicBezTo>
                  <a:cubicBezTo>
                    <a:pt x="2112" y="1536"/>
                    <a:pt x="2482" y="1290"/>
                    <a:pt x="2889" y="1129"/>
                  </a:cubicBezTo>
                  <a:cubicBezTo>
                    <a:pt x="2897" y="1127"/>
                    <a:pt x="2905" y="1126"/>
                    <a:pt x="2913" y="1126"/>
                  </a:cubicBezTo>
                  <a:cubicBezTo>
                    <a:pt x="2999" y="1126"/>
                    <a:pt x="3055" y="1246"/>
                    <a:pt x="2976" y="1314"/>
                  </a:cubicBezTo>
                  <a:cubicBezTo>
                    <a:pt x="2766" y="1401"/>
                    <a:pt x="2457" y="1536"/>
                    <a:pt x="2186" y="1685"/>
                  </a:cubicBezTo>
                  <a:cubicBezTo>
                    <a:pt x="1482" y="2043"/>
                    <a:pt x="754" y="2413"/>
                    <a:pt x="223" y="2907"/>
                  </a:cubicBezTo>
                  <a:cubicBezTo>
                    <a:pt x="137" y="2956"/>
                    <a:pt x="87" y="3055"/>
                    <a:pt x="1" y="3092"/>
                  </a:cubicBezTo>
                  <a:lnTo>
                    <a:pt x="1" y="3351"/>
                  </a:lnTo>
                  <a:cubicBezTo>
                    <a:pt x="112" y="3215"/>
                    <a:pt x="235" y="3079"/>
                    <a:pt x="359" y="2956"/>
                  </a:cubicBezTo>
                  <a:cubicBezTo>
                    <a:pt x="964" y="2302"/>
                    <a:pt x="1803" y="1981"/>
                    <a:pt x="2618" y="1672"/>
                  </a:cubicBezTo>
                  <a:cubicBezTo>
                    <a:pt x="3891" y="1153"/>
                    <a:pt x="5250" y="891"/>
                    <a:pt x="6620" y="891"/>
                  </a:cubicBezTo>
                  <a:cubicBezTo>
                    <a:pt x="6977" y="891"/>
                    <a:pt x="7334" y="908"/>
                    <a:pt x="7691" y="944"/>
                  </a:cubicBezTo>
                  <a:cubicBezTo>
                    <a:pt x="8098" y="993"/>
                    <a:pt x="8506" y="1055"/>
                    <a:pt x="8913" y="1154"/>
                  </a:cubicBezTo>
                  <a:lnTo>
                    <a:pt x="8913" y="1141"/>
                  </a:lnTo>
                  <a:cubicBezTo>
                    <a:pt x="8938" y="1067"/>
                    <a:pt x="8963" y="981"/>
                    <a:pt x="8987" y="919"/>
                  </a:cubicBezTo>
                  <a:cubicBezTo>
                    <a:pt x="8666" y="845"/>
                    <a:pt x="8333" y="759"/>
                    <a:pt x="8012" y="709"/>
                  </a:cubicBezTo>
                  <a:cubicBezTo>
                    <a:pt x="7604" y="634"/>
                    <a:pt x="7179" y="600"/>
                    <a:pt x="6747" y="600"/>
                  </a:cubicBezTo>
                  <a:cubicBezTo>
                    <a:pt x="5976" y="600"/>
                    <a:pt x="5184" y="708"/>
                    <a:pt x="4432" y="882"/>
                  </a:cubicBezTo>
                  <a:cubicBezTo>
                    <a:pt x="4358" y="907"/>
                    <a:pt x="4272" y="919"/>
                    <a:pt x="4198" y="919"/>
                  </a:cubicBezTo>
                  <a:cubicBezTo>
                    <a:pt x="4087" y="895"/>
                    <a:pt x="4050" y="759"/>
                    <a:pt x="4148" y="697"/>
                  </a:cubicBezTo>
                  <a:cubicBezTo>
                    <a:pt x="4506" y="574"/>
                    <a:pt x="4889" y="574"/>
                    <a:pt x="5259" y="512"/>
                  </a:cubicBezTo>
                  <a:cubicBezTo>
                    <a:pt x="5801" y="437"/>
                    <a:pt x="6343" y="401"/>
                    <a:pt x="6885" y="401"/>
                  </a:cubicBezTo>
                  <a:cubicBezTo>
                    <a:pt x="7146" y="401"/>
                    <a:pt x="7406" y="410"/>
                    <a:pt x="7666" y="426"/>
                  </a:cubicBezTo>
                  <a:cubicBezTo>
                    <a:pt x="8148" y="487"/>
                    <a:pt x="8629" y="475"/>
                    <a:pt x="9086" y="648"/>
                  </a:cubicBezTo>
                  <a:cubicBezTo>
                    <a:pt x="9111" y="598"/>
                    <a:pt x="9123" y="561"/>
                    <a:pt x="9148" y="512"/>
                  </a:cubicBezTo>
                  <a:cubicBezTo>
                    <a:pt x="9111" y="512"/>
                    <a:pt x="9086" y="487"/>
                    <a:pt x="9061" y="475"/>
                  </a:cubicBezTo>
                  <a:cubicBezTo>
                    <a:pt x="8543" y="129"/>
                    <a:pt x="7852" y="68"/>
                    <a:pt x="7197" y="31"/>
                  </a:cubicBezTo>
                  <a:cubicBezTo>
                    <a:pt x="6940" y="10"/>
                    <a:pt x="6682" y="0"/>
                    <a:pt x="64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7" name="Google Shape;2597;p82"/>
            <p:cNvSpPr/>
            <p:nvPr/>
          </p:nvSpPr>
          <p:spPr>
            <a:xfrm>
              <a:off x="760441" y="1269908"/>
              <a:ext cx="1827629" cy="1012329"/>
            </a:xfrm>
            <a:custGeom>
              <a:avLst/>
              <a:gdLst/>
              <a:ahLst/>
              <a:cxnLst/>
              <a:rect l="l" t="t" r="r" b="b"/>
              <a:pathLst>
                <a:path w="24405" h="13518" extrusionOk="0">
                  <a:moveTo>
                    <a:pt x="23466" y="1"/>
                  </a:moveTo>
                  <a:cubicBezTo>
                    <a:pt x="23602" y="433"/>
                    <a:pt x="23701" y="865"/>
                    <a:pt x="23775" y="1309"/>
                  </a:cubicBezTo>
                  <a:cubicBezTo>
                    <a:pt x="23775" y="1359"/>
                    <a:pt x="23762" y="1408"/>
                    <a:pt x="23725" y="1433"/>
                  </a:cubicBezTo>
                  <a:cubicBezTo>
                    <a:pt x="23750" y="1482"/>
                    <a:pt x="23762" y="1544"/>
                    <a:pt x="23750" y="1593"/>
                  </a:cubicBezTo>
                  <a:cubicBezTo>
                    <a:pt x="23725" y="1667"/>
                    <a:pt x="23664" y="1717"/>
                    <a:pt x="23590" y="1741"/>
                  </a:cubicBezTo>
                  <a:cubicBezTo>
                    <a:pt x="23269" y="1914"/>
                    <a:pt x="22923" y="2062"/>
                    <a:pt x="22602" y="2247"/>
                  </a:cubicBezTo>
                  <a:cubicBezTo>
                    <a:pt x="21874" y="2642"/>
                    <a:pt x="21207" y="3124"/>
                    <a:pt x="20602" y="3692"/>
                  </a:cubicBezTo>
                  <a:cubicBezTo>
                    <a:pt x="19812" y="4408"/>
                    <a:pt x="19393" y="5086"/>
                    <a:pt x="18788" y="5938"/>
                  </a:cubicBezTo>
                  <a:cubicBezTo>
                    <a:pt x="18380" y="6531"/>
                    <a:pt x="18084" y="7185"/>
                    <a:pt x="17887" y="7876"/>
                  </a:cubicBezTo>
                  <a:cubicBezTo>
                    <a:pt x="17739" y="8432"/>
                    <a:pt x="17640" y="8802"/>
                    <a:pt x="17701" y="9357"/>
                  </a:cubicBezTo>
                  <a:cubicBezTo>
                    <a:pt x="17701" y="9394"/>
                    <a:pt x="17689" y="9419"/>
                    <a:pt x="17664" y="9444"/>
                  </a:cubicBezTo>
                  <a:cubicBezTo>
                    <a:pt x="17677" y="9506"/>
                    <a:pt x="17664" y="9555"/>
                    <a:pt x="17640" y="9604"/>
                  </a:cubicBezTo>
                  <a:cubicBezTo>
                    <a:pt x="17541" y="9728"/>
                    <a:pt x="17442" y="9851"/>
                    <a:pt x="17306" y="9938"/>
                  </a:cubicBezTo>
                  <a:cubicBezTo>
                    <a:pt x="16911" y="10259"/>
                    <a:pt x="16430" y="10481"/>
                    <a:pt x="15924" y="10579"/>
                  </a:cubicBezTo>
                  <a:cubicBezTo>
                    <a:pt x="15893" y="10597"/>
                    <a:pt x="15861" y="10603"/>
                    <a:pt x="15830" y="10603"/>
                  </a:cubicBezTo>
                  <a:cubicBezTo>
                    <a:pt x="15750" y="10603"/>
                    <a:pt x="15671" y="10560"/>
                    <a:pt x="15591" y="10542"/>
                  </a:cubicBezTo>
                  <a:cubicBezTo>
                    <a:pt x="15270" y="10481"/>
                    <a:pt x="14961" y="10431"/>
                    <a:pt x="14640" y="10394"/>
                  </a:cubicBezTo>
                  <a:cubicBezTo>
                    <a:pt x="14247" y="10348"/>
                    <a:pt x="13850" y="10326"/>
                    <a:pt x="13455" y="10326"/>
                  </a:cubicBezTo>
                  <a:cubicBezTo>
                    <a:pt x="13008" y="10326"/>
                    <a:pt x="12561" y="10354"/>
                    <a:pt x="12122" y="10407"/>
                  </a:cubicBezTo>
                  <a:cubicBezTo>
                    <a:pt x="11085" y="10579"/>
                    <a:pt x="10073" y="10876"/>
                    <a:pt x="9110" y="11283"/>
                  </a:cubicBezTo>
                  <a:cubicBezTo>
                    <a:pt x="8666" y="11456"/>
                    <a:pt x="8234" y="11690"/>
                    <a:pt x="7851" y="11962"/>
                  </a:cubicBezTo>
                  <a:cubicBezTo>
                    <a:pt x="7505" y="12258"/>
                    <a:pt x="7197" y="12592"/>
                    <a:pt x="6925" y="12950"/>
                  </a:cubicBezTo>
                  <a:cubicBezTo>
                    <a:pt x="6888" y="13011"/>
                    <a:pt x="6826" y="13048"/>
                    <a:pt x="6765" y="13048"/>
                  </a:cubicBezTo>
                  <a:cubicBezTo>
                    <a:pt x="6725" y="13083"/>
                    <a:pt x="6676" y="13100"/>
                    <a:pt x="6629" y="13100"/>
                  </a:cubicBezTo>
                  <a:cubicBezTo>
                    <a:pt x="6560" y="13100"/>
                    <a:pt x="6493" y="13065"/>
                    <a:pt x="6456" y="12999"/>
                  </a:cubicBezTo>
                  <a:cubicBezTo>
                    <a:pt x="5950" y="12147"/>
                    <a:pt x="5419" y="11332"/>
                    <a:pt x="4925" y="10481"/>
                  </a:cubicBezTo>
                  <a:cubicBezTo>
                    <a:pt x="4395" y="9493"/>
                    <a:pt x="3765" y="8567"/>
                    <a:pt x="3197" y="7617"/>
                  </a:cubicBezTo>
                  <a:cubicBezTo>
                    <a:pt x="2185" y="5876"/>
                    <a:pt x="1185" y="4124"/>
                    <a:pt x="136" y="2408"/>
                  </a:cubicBezTo>
                  <a:cubicBezTo>
                    <a:pt x="87" y="2457"/>
                    <a:pt x="50" y="2494"/>
                    <a:pt x="0" y="2531"/>
                  </a:cubicBezTo>
                  <a:cubicBezTo>
                    <a:pt x="74" y="2642"/>
                    <a:pt x="148" y="2766"/>
                    <a:pt x="235" y="2877"/>
                  </a:cubicBezTo>
                  <a:cubicBezTo>
                    <a:pt x="642" y="3469"/>
                    <a:pt x="951" y="4111"/>
                    <a:pt x="1333" y="4728"/>
                  </a:cubicBezTo>
                  <a:cubicBezTo>
                    <a:pt x="1778" y="5481"/>
                    <a:pt x="2247" y="6234"/>
                    <a:pt x="2691" y="7000"/>
                  </a:cubicBezTo>
                  <a:cubicBezTo>
                    <a:pt x="3210" y="7938"/>
                    <a:pt x="3691" y="8888"/>
                    <a:pt x="4234" y="9827"/>
                  </a:cubicBezTo>
                  <a:cubicBezTo>
                    <a:pt x="4938" y="11012"/>
                    <a:pt x="5740" y="12147"/>
                    <a:pt x="6493" y="13320"/>
                  </a:cubicBezTo>
                  <a:cubicBezTo>
                    <a:pt x="6530" y="13394"/>
                    <a:pt x="6567" y="13456"/>
                    <a:pt x="6617" y="13517"/>
                  </a:cubicBezTo>
                  <a:cubicBezTo>
                    <a:pt x="6654" y="13493"/>
                    <a:pt x="6678" y="13468"/>
                    <a:pt x="6715" y="13456"/>
                  </a:cubicBezTo>
                  <a:cubicBezTo>
                    <a:pt x="6814" y="13394"/>
                    <a:pt x="6913" y="13307"/>
                    <a:pt x="6999" y="13221"/>
                  </a:cubicBezTo>
                  <a:cubicBezTo>
                    <a:pt x="8184" y="12011"/>
                    <a:pt x="9740" y="11209"/>
                    <a:pt x="11357" y="10752"/>
                  </a:cubicBezTo>
                  <a:cubicBezTo>
                    <a:pt x="12125" y="10614"/>
                    <a:pt x="12904" y="10546"/>
                    <a:pt x="13682" y="10546"/>
                  </a:cubicBezTo>
                  <a:cubicBezTo>
                    <a:pt x="14367" y="10546"/>
                    <a:pt x="15051" y="10599"/>
                    <a:pt x="15726" y="10703"/>
                  </a:cubicBezTo>
                  <a:cubicBezTo>
                    <a:pt x="15899" y="10703"/>
                    <a:pt x="16060" y="10678"/>
                    <a:pt x="16220" y="10629"/>
                  </a:cubicBezTo>
                  <a:cubicBezTo>
                    <a:pt x="16825" y="10468"/>
                    <a:pt x="17566" y="10012"/>
                    <a:pt x="17850" y="9629"/>
                  </a:cubicBezTo>
                  <a:cubicBezTo>
                    <a:pt x="17899" y="9580"/>
                    <a:pt x="17924" y="9506"/>
                    <a:pt x="17973" y="9456"/>
                  </a:cubicBezTo>
                  <a:cubicBezTo>
                    <a:pt x="17936" y="8962"/>
                    <a:pt x="17998" y="8481"/>
                    <a:pt x="18158" y="8024"/>
                  </a:cubicBezTo>
                  <a:cubicBezTo>
                    <a:pt x="19022" y="5346"/>
                    <a:pt x="20627" y="3741"/>
                    <a:pt x="22997" y="2334"/>
                  </a:cubicBezTo>
                  <a:cubicBezTo>
                    <a:pt x="23306" y="2161"/>
                    <a:pt x="23602" y="1926"/>
                    <a:pt x="23960" y="1852"/>
                  </a:cubicBezTo>
                  <a:lnTo>
                    <a:pt x="24022" y="1828"/>
                  </a:lnTo>
                  <a:lnTo>
                    <a:pt x="24034" y="1828"/>
                  </a:lnTo>
                  <a:cubicBezTo>
                    <a:pt x="24145" y="1766"/>
                    <a:pt x="24268" y="1704"/>
                    <a:pt x="24392" y="1630"/>
                  </a:cubicBezTo>
                  <a:lnTo>
                    <a:pt x="24404" y="1605"/>
                  </a:lnTo>
                  <a:lnTo>
                    <a:pt x="24404" y="1593"/>
                  </a:lnTo>
                  <a:cubicBezTo>
                    <a:pt x="24096" y="1050"/>
                    <a:pt x="23787" y="532"/>
                    <a:pt x="234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8" name="Google Shape;2598;p82"/>
            <p:cNvSpPr/>
            <p:nvPr/>
          </p:nvSpPr>
          <p:spPr>
            <a:xfrm>
              <a:off x="774295" y="1349441"/>
              <a:ext cx="485346" cy="860682"/>
            </a:xfrm>
            <a:custGeom>
              <a:avLst/>
              <a:gdLst/>
              <a:ahLst/>
              <a:cxnLst/>
              <a:rect l="l" t="t" r="r" b="b"/>
              <a:pathLst>
                <a:path w="6481" h="11493" extrusionOk="0">
                  <a:moveTo>
                    <a:pt x="50" y="0"/>
                  </a:moveTo>
                  <a:lnTo>
                    <a:pt x="50" y="62"/>
                  </a:lnTo>
                  <a:cubicBezTo>
                    <a:pt x="50" y="124"/>
                    <a:pt x="37" y="173"/>
                    <a:pt x="37" y="223"/>
                  </a:cubicBezTo>
                  <a:cubicBezTo>
                    <a:pt x="50" y="223"/>
                    <a:pt x="50" y="235"/>
                    <a:pt x="62" y="235"/>
                  </a:cubicBezTo>
                  <a:cubicBezTo>
                    <a:pt x="297" y="556"/>
                    <a:pt x="457" y="939"/>
                    <a:pt x="679" y="1272"/>
                  </a:cubicBezTo>
                  <a:cubicBezTo>
                    <a:pt x="926" y="1679"/>
                    <a:pt x="1198" y="2062"/>
                    <a:pt x="1432" y="2469"/>
                  </a:cubicBezTo>
                  <a:cubicBezTo>
                    <a:pt x="3033" y="5341"/>
                    <a:pt x="3578" y="6323"/>
                    <a:pt x="3563" y="6323"/>
                  </a:cubicBezTo>
                  <a:cubicBezTo>
                    <a:pt x="3539" y="6323"/>
                    <a:pt x="2241" y="4093"/>
                    <a:pt x="1358" y="2728"/>
                  </a:cubicBezTo>
                  <a:cubicBezTo>
                    <a:pt x="889" y="2012"/>
                    <a:pt x="408" y="1309"/>
                    <a:pt x="13" y="568"/>
                  </a:cubicBezTo>
                  <a:cubicBezTo>
                    <a:pt x="13" y="605"/>
                    <a:pt x="13" y="642"/>
                    <a:pt x="0" y="692"/>
                  </a:cubicBezTo>
                  <a:cubicBezTo>
                    <a:pt x="62" y="778"/>
                    <a:pt x="124" y="877"/>
                    <a:pt x="186" y="988"/>
                  </a:cubicBezTo>
                  <a:cubicBezTo>
                    <a:pt x="692" y="1852"/>
                    <a:pt x="1247" y="2691"/>
                    <a:pt x="1741" y="3568"/>
                  </a:cubicBezTo>
                  <a:cubicBezTo>
                    <a:pt x="2593" y="5037"/>
                    <a:pt x="3420" y="6530"/>
                    <a:pt x="4345" y="7962"/>
                  </a:cubicBezTo>
                  <a:cubicBezTo>
                    <a:pt x="4679" y="8505"/>
                    <a:pt x="4975" y="9048"/>
                    <a:pt x="5296" y="9604"/>
                  </a:cubicBezTo>
                  <a:cubicBezTo>
                    <a:pt x="5691" y="10221"/>
                    <a:pt x="6074" y="10838"/>
                    <a:pt x="6444" y="11480"/>
                  </a:cubicBezTo>
                  <a:cubicBezTo>
                    <a:pt x="6456" y="11480"/>
                    <a:pt x="6456" y="11493"/>
                    <a:pt x="6456" y="11493"/>
                  </a:cubicBezTo>
                  <a:cubicBezTo>
                    <a:pt x="6456" y="11283"/>
                    <a:pt x="6469" y="11073"/>
                    <a:pt x="6481" y="10851"/>
                  </a:cubicBezTo>
                  <a:cubicBezTo>
                    <a:pt x="6481" y="10801"/>
                    <a:pt x="6481" y="10752"/>
                    <a:pt x="6481" y="10703"/>
                  </a:cubicBezTo>
                  <a:cubicBezTo>
                    <a:pt x="6382" y="10678"/>
                    <a:pt x="6296" y="10616"/>
                    <a:pt x="6246" y="10530"/>
                  </a:cubicBezTo>
                  <a:cubicBezTo>
                    <a:pt x="4321" y="7246"/>
                    <a:pt x="2148" y="3543"/>
                    <a:pt x="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9" name="Google Shape;2599;p82"/>
            <p:cNvSpPr/>
            <p:nvPr/>
          </p:nvSpPr>
          <p:spPr>
            <a:xfrm>
              <a:off x="720000" y="457200"/>
              <a:ext cx="1896676" cy="1849272"/>
            </a:xfrm>
            <a:custGeom>
              <a:avLst/>
              <a:gdLst/>
              <a:ahLst/>
              <a:cxnLst/>
              <a:rect l="l" t="t" r="r" b="b"/>
              <a:pathLst>
                <a:path w="25327" h="24694" extrusionOk="0">
                  <a:moveTo>
                    <a:pt x="17291" y="570"/>
                  </a:moveTo>
                  <a:cubicBezTo>
                    <a:pt x="18192" y="1731"/>
                    <a:pt x="19056" y="3237"/>
                    <a:pt x="19994" y="4545"/>
                  </a:cubicBezTo>
                  <a:cubicBezTo>
                    <a:pt x="20883" y="5841"/>
                    <a:pt x="21710" y="7174"/>
                    <a:pt x="22525" y="8520"/>
                  </a:cubicBezTo>
                  <a:cubicBezTo>
                    <a:pt x="23029" y="9283"/>
                    <a:pt x="23510" y="10046"/>
                    <a:pt x="23990" y="10834"/>
                  </a:cubicBezTo>
                  <a:lnTo>
                    <a:pt x="23990" y="10834"/>
                  </a:lnTo>
                  <a:cubicBezTo>
                    <a:pt x="23976" y="10816"/>
                    <a:pt x="23954" y="10814"/>
                    <a:pt x="23932" y="10803"/>
                  </a:cubicBezTo>
                  <a:cubicBezTo>
                    <a:pt x="23228" y="9668"/>
                    <a:pt x="18562" y="2607"/>
                    <a:pt x="17242" y="607"/>
                  </a:cubicBezTo>
                  <a:lnTo>
                    <a:pt x="17291" y="570"/>
                  </a:lnTo>
                  <a:close/>
                  <a:moveTo>
                    <a:pt x="16531" y="421"/>
                  </a:moveTo>
                  <a:cubicBezTo>
                    <a:pt x="16562" y="421"/>
                    <a:pt x="16593" y="422"/>
                    <a:pt x="16624" y="422"/>
                  </a:cubicBezTo>
                  <a:cubicBezTo>
                    <a:pt x="17328" y="1471"/>
                    <a:pt x="22661" y="9557"/>
                    <a:pt x="23549" y="10964"/>
                  </a:cubicBezTo>
                  <a:cubicBezTo>
                    <a:pt x="22772" y="11285"/>
                    <a:pt x="22031" y="11705"/>
                    <a:pt x="21364" y="12223"/>
                  </a:cubicBezTo>
                  <a:cubicBezTo>
                    <a:pt x="20562" y="12865"/>
                    <a:pt x="19933" y="13717"/>
                    <a:pt x="19414" y="14457"/>
                  </a:cubicBezTo>
                  <a:cubicBezTo>
                    <a:pt x="18859" y="15223"/>
                    <a:pt x="18365" y="16050"/>
                    <a:pt x="17958" y="16901"/>
                  </a:cubicBezTo>
                  <a:cubicBezTo>
                    <a:pt x="17563" y="17741"/>
                    <a:pt x="17340" y="18654"/>
                    <a:pt x="17316" y="19592"/>
                  </a:cubicBezTo>
                  <a:cubicBezTo>
                    <a:pt x="17266" y="19642"/>
                    <a:pt x="17205" y="19691"/>
                    <a:pt x="17143" y="19740"/>
                  </a:cubicBezTo>
                  <a:cubicBezTo>
                    <a:pt x="17093" y="19666"/>
                    <a:pt x="17032" y="19592"/>
                    <a:pt x="16995" y="19518"/>
                  </a:cubicBezTo>
                  <a:cubicBezTo>
                    <a:pt x="16118" y="18210"/>
                    <a:pt x="15353" y="16827"/>
                    <a:pt x="14526" y="15494"/>
                  </a:cubicBezTo>
                  <a:cubicBezTo>
                    <a:pt x="13316" y="13519"/>
                    <a:pt x="12057" y="11556"/>
                    <a:pt x="10823" y="9594"/>
                  </a:cubicBezTo>
                  <a:cubicBezTo>
                    <a:pt x="10144" y="8532"/>
                    <a:pt x="9514" y="7421"/>
                    <a:pt x="8724" y="6434"/>
                  </a:cubicBezTo>
                  <a:cubicBezTo>
                    <a:pt x="8650" y="6360"/>
                    <a:pt x="8576" y="6286"/>
                    <a:pt x="8490" y="6199"/>
                  </a:cubicBezTo>
                  <a:cubicBezTo>
                    <a:pt x="8502" y="6174"/>
                    <a:pt x="8502" y="6162"/>
                    <a:pt x="8514" y="6137"/>
                  </a:cubicBezTo>
                  <a:cubicBezTo>
                    <a:pt x="8971" y="5162"/>
                    <a:pt x="9366" y="4360"/>
                    <a:pt x="9959" y="3669"/>
                  </a:cubicBezTo>
                  <a:cubicBezTo>
                    <a:pt x="10514" y="3064"/>
                    <a:pt x="11144" y="2545"/>
                    <a:pt x="11847" y="2126"/>
                  </a:cubicBezTo>
                  <a:cubicBezTo>
                    <a:pt x="13635" y="966"/>
                    <a:pt x="15126" y="421"/>
                    <a:pt x="16531" y="421"/>
                  </a:cubicBezTo>
                  <a:close/>
                  <a:moveTo>
                    <a:pt x="23833" y="11285"/>
                  </a:moveTo>
                  <a:cubicBezTo>
                    <a:pt x="23846" y="11371"/>
                    <a:pt x="23846" y="11470"/>
                    <a:pt x="23858" y="11569"/>
                  </a:cubicBezTo>
                  <a:cubicBezTo>
                    <a:pt x="23821" y="11569"/>
                    <a:pt x="23796" y="11569"/>
                    <a:pt x="23772" y="11581"/>
                  </a:cubicBezTo>
                  <a:cubicBezTo>
                    <a:pt x="23636" y="11630"/>
                    <a:pt x="23512" y="11692"/>
                    <a:pt x="23389" y="11754"/>
                  </a:cubicBezTo>
                  <a:cubicBezTo>
                    <a:pt x="22932" y="11951"/>
                    <a:pt x="22512" y="12198"/>
                    <a:pt x="22105" y="12495"/>
                  </a:cubicBezTo>
                  <a:cubicBezTo>
                    <a:pt x="21587" y="12840"/>
                    <a:pt x="21105" y="13260"/>
                    <a:pt x="20686" y="13729"/>
                  </a:cubicBezTo>
                  <a:cubicBezTo>
                    <a:pt x="20642" y="13799"/>
                    <a:pt x="20703" y="13869"/>
                    <a:pt x="20765" y="13869"/>
                  </a:cubicBezTo>
                  <a:cubicBezTo>
                    <a:pt x="20790" y="13869"/>
                    <a:pt x="20816" y="13857"/>
                    <a:pt x="20834" y="13828"/>
                  </a:cubicBezTo>
                  <a:cubicBezTo>
                    <a:pt x="21340" y="13297"/>
                    <a:pt x="21920" y="12853"/>
                    <a:pt x="22562" y="12482"/>
                  </a:cubicBezTo>
                  <a:cubicBezTo>
                    <a:pt x="22846" y="12322"/>
                    <a:pt x="23142" y="12186"/>
                    <a:pt x="23451" y="12075"/>
                  </a:cubicBezTo>
                  <a:cubicBezTo>
                    <a:pt x="23549" y="12025"/>
                    <a:pt x="23759" y="11988"/>
                    <a:pt x="23895" y="11927"/>
                  </a:cubicBezTo>
                  <a:cubicBezTo>
                    <a:pt x="23895" y="11976"/>
                    <a:pt x="23907" y="12025"/>
                    <a:pt x="23920" y="12075"/>
                  </a:cubicBezTo>
                  <a:cubicBezTo>
                    <a:pt x="23920" y="12124"/>
                    <a:pt x="23932" y="12174"/>
                    <a:pt x="23957" y="12223"/>
                  </a:cubicBezTo>
                  <a:cubicBezTo>
                    <a:pt x="23870" y="12260"/>
                    <a:pt x="23784" y="12322"/>
                    <a:pt x="23698" y="12346"/>
                  </a:cubicBezTo>
                  <a:cubicBezTo>
                    <a:pt x="23364" y="12519"/>
                    <a:pt x="23031" y="12680"/>
                    <a:pt x="22710" y="12865"/>
                  </a:cubicBezTo>
                  <a:cubicBezTo>
                    <a:pt x="21426" y="13618"/>
                    <a:pt x="20328" y="14630"/>
                    <a:pt x="19488" y="15864"/>
                  </a:cubicBezTo>
                  <a:cubicBezTo>
                    <a:pt x="18748" y="16852"/>
                    <a:pt x="18118" y="17963"/>
                    <a:pt x="17970" y="19197"/>
                  </a:cubicBezTo>
                  <a:cubicBezTo>
                    <a:pt x="17933" y="19419"/>
                    <a:pt x="17921" y="19654"/>
                    <a:pt x="17933" y="19876"/>
                  </a:cubicBezTo>
                  <a:cubicBezTo>
                    <a:pt x="17871" y="19802"/>
                    <a:pt x="17797" y="19740"/>
                    <a:pt x="17723" y="19691"/>
                  </a:cubicBezTo>
                  <a:cubicBezTo>
                    <a:pt x="17735" y="19666"/>
                    <a:pt x="17735" y="19629"/>
                    <a:pt x="17735" y="19605"/>
                  </a:cubicBezTo>
                  <a:cubicBezTo>
                    <a:pt x="17748" y="18728"/>
                    <a:pt x="17958" y="17864"/>
                    <a:pt x="18328" y="17074"/>
                  </a:cubicBezTo>
                  <a:cubicBezTo>
                    <a:pt x="18735" y="16235"/>
                    <a:pt x="19204" y="15445"/>
                    <a:pt x="19747" y="14704"/>
                  </a:cubicBezTo>
                  <a:cubicBezTo>
                    <a:pt x="20254" y="13976"/>
                    <a:pt x="20858" y="13161"/>
                    <a:pt x="21611" y="12544"/>
                  </a:cubicBezTo>
                  <a:cubicBezTo>
                    <a:pt x="22278" y="12038"/>
                    <a:pt x="23006" y="11630"/>
                    <a:pt x="23772" y="11322"/>
                  </a:cubicBezTo>
                  <a:cubicBezTo>
                    <a:pt x="23796" y="11310"/>
                    <a:pt x="23821" y="11297"/>
                    <a:pt x="23833" y="11285"/>
                  </a:cubicBezTo>
                  <a:close/>
                  <a:moveTo>
                    <a:pt x="17637" y="19864"/>
                  </a:moveTo>
                  <a:cubicBezTo>
                    <a:pt x="17723" y="19926"/>
                    <a:pt x="17797" y="20000"/>
                    <a:pt x="17871" y="20086"/>
                  </a:cubicBezTo>
                  <a:cubicBezTo>
                    <a:pt x="17884" y="20111"/>
                    <a:pt x="17908" y="20135"/>
                    <a:pt x="17921" y="20160"/>
                  </a:cubicBezTo>
                  <a:cubicBezTo>
                    <a:pt x="17772" y="20284"/>
                    <a:pt x="17846" y="20271"/>
                    <a:pt x="17723" y="20370"/>
                  </a:cubicBezTo>
                  <a:cubicBezTo>
                    <a:pt x="17464" y="20604"/>
                    <a:pt x="17168" y="20777"/>
                    <a:pt x="16847" y="20901"/>
                  </a:cubicBezTo>
                  <a:cubicBezTo>
                    <a:pt x="16760" y="20925"/>
                    <a:pt x="16674" y="20962"/>
                    <a:pt x="16575" y="20987"/>
                  </a:cubicBezTo>
                  <a:cubicBezTo>
                    <a:pt x="16624" y="20851"/>
                    <a:pt x="16674" y="20716"/>
                    <a:pt x="16736" y="20592"/>
                  </a:cubicBezTo>
                  <a:cubicBezTo>
                    <a:pt x="16760" y="20543"/>
                    <a:pt x="16785" y="20481"/>
                    <a:pt x="16797" y="20419"/>
                  </a:cubicBezTo>
                  <a:cubicBezTo>
                    <a:pt x="16810" y="20419"/>
                    <a:pt x="16822" y="20407"/>
                    <a:pt x="16847" y="20407"/>
                  </a:cubicBezTo>
                  <a:cubicBezTo>
                    <a:pt x="17143" y="20284"/>
                    <a:pt x="17414" y="20098"/>
                    <a:pt x="17637" y="19864"/>
                  </a:cubicBezTo>
                  <a:close/>
                  <a:moveTo>
                    <a:pt x="8132" y="6347"/>
                  </a:moveTo>
                  <a:cubicBezTo>
                    <a:pt x="8465" y="6656"/>
                    <a:pt x="8786" y="7174"/>
                    <a:pt x="9095" y="7643"/>
                  </a:cubicBezTo>
                  <a:cubicBezTo>
                    <a:pt x="9798" y="8668"/>
                    <a:pt x="10415" y="9742"/>
                    <a:pt x="11082" y="10766"/>
                  </a:cubicBezTo>
                  <a:cubicBezTo>
                    <a:pt x="12168" y="12495"/>
                    <a:pt x="13279" y="14210"/>
                    <a:pt x="14328" y="15951"/>
                  </a:cubicBezTo>
                  <a:cubicBezTo>
                    <a:pt x="15168" y="17284"/>
                    <a:pt x="15921" y="18654"/>
                    <a:pt x="16797" y="19963"/>
                  </a:cubicBezTo>
                  <a:lnTo>
                    <a:pt x="16698" y="20012"/>
                  </a:lnTo>
                  <a:cubicBezTo>
                    <a:pt x="16081" y="19617"/>
                    <a:pt x="15341" y="19543"/>
                    <a:pt x="14637" y="19506"/>
                  </a:cubicBezTo>
                  <a:cubicBezTo>
                    <a:pt x="14369" y="19485"/>
                    <a:pt x="14099" y="19475"/>
                    <a:pt x="13829" y="19475"/>
                  </a:cubicBezTo>
                  <a:cubicBezTo>
                    <a:pt x="13453" y="19475"/>
                    <a:pt x="13078" y="19495"/>
                    <a:pt x="12711" y="19531"/>
                  </a:cubicBezTo>
                  <a:cubicBezTo>
                    <a:pt x="11934" y="19654"/>
                    <a:pt x="11168" y="19864"/>
                    <a:pt x="10440" y="20172"/>
                  </a:cubicBezTo>
                  <a:cubicBezTo>
                    <a:pt x="9379" y="20580"/>
                    <a:pt x="8181" y="21135"/>
                    <a:pt x="7305" y="22172"/>
                  </a:cubicBezTo>
                  <a:cubicBezTo>
                    <a:pt x="5305" y="18778"/>
                    <a:pt x="3058" y="14926"/>
                    <a:pt x="898" y="11297"/>
                  </a:cubicBezTo>
                  <a:cubicBezTo>
                    <a:pt x="1219" y="9828"/>
                    <a:pt x="2182" y="8495"/>
                    <a:pt x="3565" y="7606"/>
                  </a:cubicBezTo>
                  <a:lnTo>
                    <a:pt x="3577" y="7606"/>
                  </a:lnTo>
                  <a:cubicBezTo>
                    <a:pt x="4811" y="6816"/>
                    <a:pt x="6330" y="6397"/>
                    <a:pt x="8132" y="6347"/>
                  </a:cubicBezTo>
                  <a:close/>
                  <a:moveTo>
                    <a:pt x="13839" y="19883"/>
                  </a:moveTo>
                  <a:cubicBezTo>
                    <a:pt x="14097" y="19883"/>
                    <a:pt x="14355" y="19893"/>
                    <a:pt x="14612" y="19913"/>
                  </a:cubicBezTo>
                  <a:cubicBezTo>
                    <a:pt x="15267" y="19950"/>
                    <a:pt x="15958" y="20012"/>
                    <a:pt x="16476" y="20370"/>
                  </a:cubicBezTo>
                  <a:cubicBezTo>
                    <a:pt x="16501" y="20382"/>
                    <a:pt x="16538" y="20395"/>
                    <a:pt x="16563" y="20407"/>
                  </a:cubicBezTo>
                  <a:cubicBezTo>
                    <a:pt x="16538" y="20444"/>
                    <a:pt x="16526" y="20493"/>
                    <a:pt x="16501" y="20530"/>
                  </a:cubicBezTo>
                  <a:cubicBezTo>
                    <a:pt x="16044" y="20358"/>
                    <a:pt x="15563" y="20370"/>
                    <a:pt x="15081" y="20321"/>
                  </a:cubicBezTo>
                  <a:cubicBezTo>
                    <a:pt x="14814" y="20300"/>
                    <a:pt x="14547" y="20290"/>
                    <a:pt x="14279" y="20290"/>
                  </a:cubicBezTo>
                  <a:cubicBezTo>
                    <a:pt x="13744" y="20290"/>
                    <a:pt x="13209" y="20329"/>
                    <a:pt x="12674" y="20395"/>
                  </a:cubicBezTo>
                  <a:cubicBezTo>
                    <a:pt x="12316" y="20469"/>
                    <a:pt x="11909" y="20469"/>
                    <a:pt x="11563" y="20580"/>
                  </a:cubicBezTo>
                  <a:cubicBezTo>
                    <a:pt x="11465" y="20641"/>
                    <a:pt x="11489" y="20777"/>
                    <a:pt x="11600" y="20802"/>
                  </a:cubicBezTo>
                  <a:lnTo>
                    <a:pt x="11613" y="20802"/>
                  </a:lnTo>
                  <a:cubicBezTo>
                    <a:pt x="11687" y="20802"/>
                    <a:pt x="11773" y="20790"/>
                    <a:pt x="11847" y="20765"/>
                  </a:cubicBezTo>
                  <a:cubicBezTo>
                    <a:pt x="12599" y="20591"/>
                    <a:pt x="13391" y="20483"/>
                    <a:pt x="14162" y="20483"/>
                  </a:cubicBezTo>
                  <a:cubicBezTo>
                    <a:pt x="14594" y="20483"/>
                    <a:pt x="15019" y="20517"/>
                    <a:pt x="15427" y="20592"/>
                  </a:cubicBezTo>
                  <a:cubicBezTo>
                    <a:pt x="15748" y="20641"/>
                    <a:pt x="16081" y="20728"/>
                    <a:pt x="16402" y="20802"/>
                  </a:cubicBezTo>
                  <a:cubicBezTo>
                    <a:pt x="16378" y="20876"/>
                    <a:pt x="16353" y="20962"/>
                    <a:pt x="16328" y="21024"/>
                  </a:cubicBezTo>
                  <a:lnTo>
                    <a:pt x="16328" y="21036"/>
                  </a:lnTo>
                  <a:cubicBezTo>
                    <a:pt x="15933" y="20938"/>
                    <a:pt x="15513" y="20876"/>
                    <a:pt x="15106" y="20839"/>
                  </a:cubicBezTo>
                  <a:cubicBezTo>
                    <a:pt x="14734" y="20799"/>
                    <a:pt x="14360" y="20779"/>
                    <a:pt x="13988" y="20779"/>
                  </a:cubicBezTo>
                  <a:cubicBezTo>
                    <a:pt x="12634" y="20779"/>
                    <a:pt x="11291" y="21042"/>
                    <a:pt x="10033" y="21555"/>
                  </a:cubicBezTo>
                  <a:cubicBezTo>
                    <a:pt x="9230" y="21864"/>
                    <a:pt x="8379" y="22197"/>
                    <a:pt x="7774" y="22839"/>
                  </a:cubicBezTo>
                  <a:cubicBezTo>
                    <a:pt x="7650" y="22962"/>
                    <a:pt x="7527" y="23098"/>
                    <a:pt x="7416" y="23234"/>
                  </a:cubicBezTo>
                  <a:lnTo>
                    <a:pt x="7416" y="22974"/>
                  </a:lnTo>
                  <a:cubicBezTo>
                    <a:pt x="7502" y="22937"/>
                    <a:pt x="7552" y="22839"/>
                    <a:pt x="7638" y="22789"/>
                  </a:cubicBezTo>
                  <a:cubicBezTo>
                    <a:pt x="8169" y="22308"/>
                    <a:pt x="8897" y="21938"/>
                    <a:pt x="9601" y="21567"/>
                  </a:cubicBezTo>
                  <a:cubicBezTo>
                    <a:pt x="9872" y="21431"/>
                    <a:pt x="10181" y="21296"/>
                    <a:pt x="10391" y="21197"/>
                  </a:cubicBezTo>
                  <a:cubicBezTo>
                    <a:pt x="10467" y="21132"/>
                    <a:pt x="10418" y="21018"/>
                    <a:pt x="10338" y="21018"/>
                  </a:cubicBezTo>
                  <a:cubicBezTo>
                    <a:pt x="10327" y="21018"/>
                    <a:pt x="10316" y="21020"/>
                    <a:pt x="10304" y="21024"/>
                  </a:cubicBezTo>
                  <a:cubicBezTo>
                    <a:pt x="9897" y="21172"/>
                    <a:pt x="9527" y="21419"/>
                    <a:pt x="9132" y="21604"/>
                  </a:cubicBezTo>
                  <a:cubicBezTo>
                    <a:pt x="8539" y="21901"/>
                    <a:pt x="7910" y="22209"/>
                    <a:pt x="7428" y="22666"/>
                  </a:cubicBezTo>
                  <a:lnTo>
                    <a:pt x="7428" y="22617"/>
                  </a:lnTo>
                  <a:lnTo>
                    <a:pt x="7428" y="22604"/>
                  </a:lnTo>
                  <a:cubicBezTo>
                    <a:pt x="7478" y="22579"/>
                    <a:pt x="7539" y="22542"/>
                    <a:pt x="7576" y="22493"/>
                  </a:cubicBezTo>
                  <a:cubicBezTo>
                    <a:pt x="8391" y="21493"/>
                    <a:pt x="9564" y="20950"/>
                    <a:pt x="10588" y="20555"/>
                  </a:cubicBezTo>
                  <a:cubicBezTo>
                    <a:pt x="11292" y="20271"/>
                    <a:pt x="12020" y="20061"/>
                    <a:pt x="12761" y="19938"/>
                  </a:cubicBezTo>
                  <a:cubicBezTo>
                    <a:pt x="13120" y="19902"/>
                    <a:pt x="13480" y="19883"/>
                    <a:pt x="13839" y="19883"/>
                  </a:cubicBezTo>
                  <a:close/>
                  <a:moveTo>
                    <a:pt x="775" y="11902"/>
                  </a:moveTo>
                  <a:cubicBezTo>
                    <a:pt x="2873" y="15445"/>
                    <a:pt x="5046" y="19148"/>
                    <a:pt x="6971" y="22431"/>
                  </a:cubicBezTo>
                  <a:cubicBezTo>
                    <a:pt x="7021" y="22518"/>
                    <a:pt x="7107" y="22579"/>
                    <a:pt x="7206" y="22604"/>
                  </a:cubicBezTo>
                  <a:cubicBezTo>
                    <a:pt x="7206" y="22654"/>
                    <a:pt x="7206" y="22703"/>
                    <a:pt x="7206" y="22765"/>
                  </a:cubicBezTo>
                  <a:cubicBezTo>
                    <a:pt x="7206" y="22974"/>
                    <a:pt x="7181" y="23184"/>
                    <a:pt x="7194" y="23407"/>
                  </a:cubicBezTo>
                  <a:cubicBezTo>
                    <a:pt x="7181" y="23394"/>
                    <a:pt x="7181" y="23394"/>
                    <a:pt x="7181" y="23382"/>
                  </a:cubicBezTo>
                  <a:cubicBezTo>
                    <a:pt x="6799" y="22752"/>
                    <a:pt x="6416" y="22123"/>
                    <a:pt x="6021" y="21506"/>
                  </a:cubicBezTo>
                  <a:cubicBezTo>
                    <a:pt x="5712" y="20962"/>
                    <a:pt x="5404" y="20407"/>
                    <a:pt x="5070" y="19876"/>
                  </a:cubicBezTo>
                  <a:cubicBezTo>
                    <a:pt x="4145" y="18444"/>
                    <a:pt x="3318" y="16938"/>
                    <a:pt x="2466" y="15469"/>
                  </a:cubicBezTo>
                  <a:cubicBezTo>
                    <a:pt x="1972" y="14593"/>
                    <a:pt x="1417" y="13754"/>
                    <a:pt x="911" y="12890"/>
                  </a:cubicBezTo>
                  <a:cubicBezTo>
                    <a:pt x="849" y="12778"/>
                    <a:pt x="787" y="12680"/>
                    <a:pt x="725" y="12593"/>
                  </a:cubicBezTo>
                  <a:cubicBezTo>
                    <a:pt x="725" y="12556"/>
                    <a:pt x="725" y="12519"/>
                    <a:pt x="725" y="12482"/>
                  </a:cubicBezTo>
                  <a:lnTo>
                    <a:pt x="738" y="12470"/>
                  </a:lnTo>
                  <a:cubicBezTo>
                    <a:pt x="1133" y="13223"/>
                    <a:pt x="1627" y="13926"/>
                    <a:pt x="2083" y="14630"/>
                  </a:cubicBezTo>
                  <a:cubicBezTo>
                    <a:pt x="2967" y="15996"/>
                    <a:pt x="4270" y="18228"/>
                    <a:pt x="4293" y="18228"/>
                  </a:cubicBezTo>
                  <a:cubicBezTo>
                    <a:pt x="4308" y="18228"/>
                    <a:pt x="3761" y="17247"/>
                    <a:pt x="2157" y="14383"/>
                  </a:cubicBezTo>
                  <a:cubicBezTo>
                    <a:pt x="1935" y="13963"/>
                    <a:pt x="1651" y="13581"/>
                    <a:pt x="1404" y="13173"/>
                  </a:cubicBezTo>
                  <a:cubicBezTo>
                    <a:pt x="1182" y="12840"/>
                    <a:pt x="1022" y="12470"/>
                    <a:pt x="787" y="12137"/>
                  </a:cubicBezTo>
                  <a:cubicBezTo>
                    <a:pt x="787" y="12137"/>
                    <a:pt x="775" y="12124"/>
                    <a:pt x="762" y="12124"/>
                  </a:cubicBezTo>
                  <a:cubicBezTo>
                    <a:pt x="762" y="12075"/>
                    <a:pt x="775" y="12025"/>
                    <a:pt x="775" y="11976"/>
                  </a:cubicBezTo>
                  <a:lnTo>
                    <a:pt x="775" y="11902"/>
                  </a:lnTo>
                  <a:close/>
                  <a:moveTo>
                    <a:pt x="24006" y="10840"/>
                  </a:moveTo>
                  <a:lnTo>
                    <a:pt x="24006" y="10840"/>
                  </a:lnTo>
                  <a:cubicBezTo>
                    <a:pt x="24315" y="11371"/>
                    <a:pt x="24636" y="11890"/>
                    <a:pt x="24932" y="12420"/>
                  </a:cubicBezTo>
                  <a:lnTo>
                    <a:pt x="24932" y="12433"/>
                  </a:lnTo>
                  <a:lnTo>
                    <a:pt x="24932" y="12470"/>
                  </a:lnTo>
                  <a:cubicBezTo>
                    <a:pt x="24808" y="12544"/>
                    <a:pt x="24685" y="12606"/>
                    <a:pt x="24574" y="12667"/>
                  </a:cubicBezTo>
                  <a:lnTo>
                    <a:pt x="24562" y="12667"/>
                  </a:lnTo>
                  <a:lnTo>
                    <a:pt x="24500" y="12692"/>
                  </a:lnTo>
                  <a:cubicBezTo>
                    <a:pt x="24142" y="12766"/>
                    <a:pt x="23846" y="13001"/>
                    <a:pt x="23537" y="13173"/>
                  </a:cubicBezTo>
                  <a:cubicBezTo>
                    <a:pt x="21167" y="14593"/>
                    <a:pt x="19562" y="16185"/>
                    <a:pt x="18698" y="18864"/>
                  </a:cubicBezTo>
                  <a:cubicBezTo>
                    <a:pt x="18538" y="19321"/>
                    <a:pt x="18476" y="19814"/>
                    <a:pt x="18513" y="20296"/>
                  </a:cubicBezTo>
                  <a:cubicBezTo>
                    <a:pt x="18464" y="20345"/>
                    <a:pt x="18439" y="20419"/>
                    <a:pt x="18390" y="20469"/>
                  </a:cubicBezTo>
                  <a:cubicBezTo>
                    <a:pt x="18106" y="20851"/>
                    <a:pt x="17365" y="21320"/>
                    <a:pt x="16760" y="21469"/>
                  </a:cubicBezTo>
                  <a:cubicBezTo>
                    <a:pt x="16600" y="21518"/>
                    <a:pt x="16439" y="21543"/>
                    <a:pt x="16266" y="21555"/>
                  </a:cubicBezTo>
                  <a:cubicBezTo>
                    <a:pt x="15588" y="21445"/>
                    <a:pt x="14902" y="21389"/>
                    <a:pt x="14215" y="21389"/>
                  </a:cubicBezTo>
                  <a:cubicBezTo>
                    <a:pt x="13439" y="21389"/>
                    <a:pt x="12663" y="21460"/>
                    <a:pt x="11897" y="21604"/>
                  </a:cubicBezTo>
                  <a:cubicBezTo>
                    <a:pt x="10280" y="22049"/>
                    <a:pt x="8724" y="22851"/>
                    <a:pt x="7539" y="24061"/>
                  </a:cubicBezTo>
                  <a:cubicBezTo>
                    <a:pt x="7453" y="24147"/>
                    <a:pt x="7354" y="24234"/>
                    <a:pt x="7255" y="24295"/>
                  </a:cubicBezTo>
                  <a:cubicBezTo>
                    <a:pt x="7218" y="24320"/>
                    <a:pt x="7194" y="24332"/>
                    <a:pt x="7157" y="24357"/>
                  </a:cubicBezTo>
                  <a:cubicBezTo>
                    <a:pt x="7107" y="24295"/>
                    <a:pt x="7070" y="24234"/>
                    <a:pt x="7033" y="24172"/>
                  </a:cubicBezTo>
                  <a:cubicBezTo>
                    <a:pt x="6280" y="22987"/>
                    <a:pt x="5490" y="21851"/>
                    <a:pt x="4762" y="20666"/>
                  </a:cubicBezTo>
                  <a:cubicBezTo>
                    <a:pt x="4231" y="19740"/>
                    <a:pt x="3750" y="18778"/>
                    <a:pt x="3219" y="17839"/>
                  </a:cubicBezTo>
                  <a:cubicBezTo>
                    <a:pt x="2787" y="17062"/>
                    <a:pt x="2318" y="16333"/>
                    <a:pt x="1873" y="15568"/>
                  </a:cubicBezTo>
                  <a:cubicBezTo>
                    <a:pt x="1491" y="14951"/>
                    <a:pt x="1182" y="14309"/>
                    <a:pt x="775" y="13717"/>
                  </a:cubicBezTo>
                  <a:cubicBezTo>
                    <a:pt x="688" y="13605"/>
                    <a:pt x="614" y="13482"/>
                    <a:pt x="528" y="13371"/>
                  </a:cubicBezTo>
                  <a:cubicBezTo>
                    <a:pt x="590" y="13346"/>
                    <a:pt x="627" y="13309"/>
                    <a:pt x="664" y="13260"/>
                  </a:cubicBezTo>
                  <a:cubicBezTo>
                    <a:pt x="1725" y="14963"/>
                    <a:pt x="2725" y="16716"/>
                    <a:pt x="3725" y="18457"/>
                  </a:cubicBezTo>
                  <a:cubicBezTo>
                    <a:pt x="4305" y="19407"/>
                    <a:pt x="4922" y="20333"/>
                    <a:pt x="5465" y="21320"/>
                  </a:cubicBezTo>
                  <a:cubicBezTo>
                    <a:pt x="5947" y="22172"/>
                    <a:pt x="6490" y="22987"/>
                    <a:pt x="6996" y="23839"/>
                  </a:cubicBezTo>
                  <a:cubicBezTo>
                    <a:pt x="7033" y="23904"/>
                    <a:pt x="7100" y="23940"/>
                    <a:pt x="7169" y="23940"/>
                  </a:cubicBezTo>
                  <a:cubicBezTo>
                    <a:pt x="7216" y="23940"/>
                    <a:pt x="7265" y="23923"/>
                    <a:pt x="7305" y="23888"/>
                  </a:cubicBezTo>
                  <a:cubicBezTo>
                    <a:pt x="7366" y="23888"/>
                    <a:pt x="7428" y="23851"/>
                    <a:pt x="7453" y="23789"/>
                  </a:cubicBezTo>
                  <a:cubicBezTo>
                    <a:pt x="7724" y="23431"/>
                    <a:pt x="8033" y="23098"/>
                    <a:pt x="8379" y="22802"/>
                  </a:cubicBezTo>
                  <a:cubicBezTo>
                    <a:pt x="8774" y="22530"/>
                    <a:pt x="9193" y="22296"/>
                    <a:pt x="9650" y="22123"/>
                  </a:cubicBezTo>
                  <a:cubicBezTo>
                    <a:pt x="10613" y="21715"/>
                    <a:pt x="11613" y="21419"/>
                    <a:pt x="12650" y="21246"/>
                  </a:cubicBezTo>
                  <a:cubicBezTo>
                    <a:pt x="13095" y="21194"/>
                    <a:pt x="13541" y="21166"/>
                    <a:pt x="13987" y="21166"/>
                  </a:cubicBezTo>
                  <a:cubicBezTo>
                    <a:pt x="14381" y="21166"/>
                    <a:pt x="14774" y="21188"/>
                    <a:pt x="15168" y="21234"/>
                  </a:cubicBezTo>
                  <a:cubicBezTo>
                    <a:pt x="15489" y="21271"/>
                    <a:pt x="15810" y="21320"/>
                    <a:pt x="16118" y="21382"/>
                  </a:cubicBezTo>
                  <a:cubicBezTo>
                    <a:pt x="16198" y="21400"/>
                    <a:pt x="16284" y="21443"/>
                    <a:pt x="16363" y="21443"/>
                  </a:cubicBezTo>
                  <a:cubicBezTo>
                    <a:pt x="16394" y="21443"/>
                    <a:pt x="16424" y="21437"/>
                    <a:pt x="16452" y="21419"/>
                  </a:cubicBezTo>
                  <a:cubicBezTo>
                    <a:pt x="16958" y="21320"/>
                    <a:pt x="17439" y="21098"/>
                    <a:pt x="17846" y="20777"/>
                  </a:cubicBezTo>
                  <a:cubicBezTo>
                    <a:pt x="17970" y="20691"/>
                    <a:pt x="18081" y="20567"/>
                    <a:pt x="18167" y="20444"/>
                  </a:cubicBezTo>
                  <a:cubicBezTo>
                    <a:pt x="18192" y="20395"/>
                    <a:pt x="18204" y="20345"/>
                    <a:pt x="18204" y="20284"/>
                  </a:cubicBezTo>
                  <a:cubicBezTo>
                    <a:pt x="18229" y="20259"/>
                    <a:pt x="18241" y="20234"/>
                    <a:pt x="18241" y="20197"/>
                  </a:cubicBezTo>
                  <a:cubicBezTo>
                    <a:pt x="18167" y="19629"/>
                    <a:pt x="18266" y="19271"/>
                    <a:pt x="18427" y="18716"/>
                  </a:cubicBezTo>
                  <a:cubicBezTo>
                    <a:pt x="18612" y="18025"/>
                    <a:pt x="18920" y="17370"/>
                    <a:pt x="19328" y="16778"/>
                  </a:cubicBezTo>
                  <a:cubicBezTo>
                    <a:pt x="19920" y="15914"/>
                    <a:pt x="20352" y="15235"/>
                    <a:pt x="21130" y="14531"/>
                  </a:cubicBezTo>
                  <a:cubicBezTo>
                    <a:pt x="21735" y="13963"/>
                    <a:pt x="22414" y="13482"/>
                    <a:pt x="23142" y="13087"/>
                  </a:cubicBezTo>
                  <a:cubicBezTo>
                    <a:pt x="23463" y="12902"/>
                    <a:pt x="23796" y="12754"/>
                    <a:pt x="24130" y="12581"/>
                  </a:cubicBezTo>
                  <a:cubicBezTo>
                    <a:pt x="24204" y="12556"/>
                    <a:pt x="24253" y="12507"/>
                    <a:pt x="24278" y="12433"/>
                  </a:cubicBezTo>
                  <a:cubicBezTo>
                    <a:pt x="24290" y="12383"/>
                    <a:pt x="24290" y="12322"/>
                    <a:pt x="24253" y="12272"/>
                  </a:cubicBezTo>
                  <a:cubicBezTo>
                    <a:pt x="24290" y="12248"/>
                    <a:pt x="24315" y="12198"/>
                    <a:pt x="24315" y="12149"/>
                  </a:cubicBezTo>
                  <a:cubicBezTo>
                    <a:pt x="24241" y="11705"/>
                    <a:pt x="24130" y="11272"/>
                    <a:pt x="24006" y="10840"/>
                  </a:cubicBezTo>
                  <a:close/>
                  <a:moveTo>
                    <a:pt x="16506" y="1"/>
                  </a:moveTo>
                  <a:cubicBezTo>
                    <a:pt x="15018" y="1"/>
                    <a:pt x="13454" y="560"/>
                    <a:pt x="11600" y="1768"/>
                  </a:cubicBezTo>
                  <a:cubicBezTo>
                    <a:pt x="10872" y="2212"/>
                    <a:pt x="10206" y="2755"/>
                    <a:pt x="9625" y="3385"/>
                  </a:cubicBezTo>
                  <a:cubicBezTo>
                    <a:pt x="8959" y="4162"/>
                    <a:pt x="8502" y="5138"/>
                    <a:pt x="8132" y="5928"/>
                  </a:cubicBezTo>
                  <a:lnTo>
                    <a:pt x="8107" y="5928"/>
                  </a:lnTo>
                  <a:lnTo>
                    <a:pt x="8070" y="5903"/>
                  </a:lnTo>
                  <a:cubicBezTo>
                    <a:pt x="8057" y="5900"/>
                    <a:pt x="8044" y="5898"/>
                    <a:pt x="8033" y="5898"/>
                  </a:cubicBezTo>
                  <a:cubicBezTo>
                    <a:pt x="8001" y="5898"/>
                    <a:pt x="7974" y="5910"/>
                    <a:pt x="7947" y="5928"/>
                  </a:cubicBezTo>
                  <a:cubicBezTo>
                    <a:pt x="6144" y="6002"/>
                    <a:pt x="4589" y="6446"/>
                    <a:pt x="3330" y="7248"/>
                  </a:cubicBezTo>
                  <a:cubicBezTo>
                    <a:pt x="1849" y="8199"/>
                    <a:pt x="812" y="9643"/>
                    <a:pt x="466" y="11211"/>
                  </a:cubicBezTo>
                  <a:cubicBezTo>
                    <a:pt x="466" y="11260"/>
                    <a:pt x="466" y="11310"/>
                    <a:pt x="466" y="11359"/>
                  </a:cubicBezTo>
                  <a:cubicBezTo>
                    <a:pt x="404" y="11729"/>
                    <a:pt x="343" y="12223"/>
                    <a:pt x="318" y="12606"/>
                  </a:cubicBezTo>
                  <a:lnTo>
                    <a:pt x="318" y="12630"/>
                  </a:lnTo>
                  <a:cubicBezTo>
                    <a:pt x="281" y="12741"/>
                    <a:pt x="343" y="12865"/>
                    <a:pt x="442" y="12914"/>
                  </a:cubicBezTo>
                  <a:lnTo>
                    <a:pt x="516" y="13013"/>
                  </a:lnTo>
                  <a:cubicBezTo>
                    <a:pt x="491" y="13013"/>
                    <a:pt x="479" y="13025"/>
                    <a:pt x="466" y="13025"/>
                  </a:cubicBezTo>
                  <a:cubicBezTo>
                    <a:pt x="367" y="13099"/>
                    <a:pt x="318" y="13124"/>
                    <a:pt x="281" y="13161"/>
                  </a:cubicBezTo>
                  <a:cubicBezTo>
                    <a:pt x="276" y="13161"/>
                    <a:pt x="271" y="13161"/>
                    <a:pt x="266" y="13161"/>
                  </a:cubicBezTo>
                  <a:cubicBezTo>
                    <a:pt x="90" y="13161"/>
                    <a:pt x="1" y="13362"/>
                    <a:pt x="121" y="13482"/>
                  </a:cubicBezTo>
                  <a:cubicBezTo>
                    <a:pt x="491" y="13914"/>
                    <a:pt x="972" y="14753"/>
                    <a:pt x="1392" y="15358"/>
                  </a:cubicBezTo>
                  <a:cubicBezTo>
                    <a:pt x="2256" y="16654"/>
                    <a:pt x="2972" y="18062"/>
                    <a:pt x="3688" y="19444"/>
                  </a:cubicBezTo>
                  <a:cubicBezTo>
                    <a:pt x="4268" y="20555"/>
                    <a:pt x="4898" y="21629"/>
                    <a:pt x="5577" y="22666"/>
                  </a:cubicBezTo>
                  <a:cubicBezTo>
                    <a:pt x="5984" y="23283"/>
                    <a:pt x="6367" y="23937"/>
                    <a:pt x="6811" y="24517"/>
                  </a:cubicBezTo>
                  <a:cubicBezTo>
                    <a:pt x="6873" y="24579"/>
                    <a:pt x="6934" y="24653"/>
                    <a:pt x="7021" y="24653"/>
                  </a:cubicBezTo>
                  <a:cubicBezTo>
                    <a:pt x="7046" y="24653"/>
                    <a:pt x="7070" y="24653"/>
                    <a:pt x="7095" y="24641"/>
                  </a:cubicBezTo>
                  <a:cubicBezTo>
                    <a:pt x="7120" y="24666"/>
                    <a:pt x="7144" y="24678"/>
                    <a:pt x="7169" y="24690"/>
                  </a:cubicBezTo>
                  <a:cubicBezTo>
                    <a:pt x="7186" y="24692"/>
                    <a:pt x="7202" y="24693"/>
                    <a:pt x="7218" y="24693"/>
                  </a:cubicBezTo>
                  <a:cubicBezTo>
                    <a:pt x="7522" y="24693"/>
                    <a:pt x="7711" y="24372"/>
                    <a:pt x="7922" y="24197"/>
                  </a:cubicBezTo>
                  <a:cubicBezTo>
                    <a:pt x="8761" y="23382"/>
                    <a:pt x="9761" y="22752"/>
                    <a:pt x="10872" y="22345"/>
                  </a:cubicBezTo>
                  <a:cubicBezTo>
                    <a:pt x="11675" y="22012"/>
                    <a:pt x="12539" y="21827"/>
                    <a:pt x="13415" y="21814"/>
                  </a:cubicBezTo>
                  <a:cubicBezTo>
                    <a:pt x="14230" y="21789"/>
                    <a:pt x="15032" y="21752"/>
                    <a:pt x="15834" y="21752"/>
                  </a:cubicBezTo>
                  <a:cubicBezTo>
                    <a:pt x="15983" y="21752"/>
                    <a:pt x="16131" y="21777"/>
                    <a:pt x="16266" y="21789"/>
                  </a:cubicBezTo>
                  <a:lnTo>
                    <a:pt x="16303" y="21789"/>
                  </a:lnTo>
                  <a:cubicBezTo>
                    <a:pt x="16319" y="21790"/>
                    <a:pt x="16334" y="21790"/>
                    <a:pt x="16349" y="21790"/>
                  </a:cubicBezTo>
                  <a:cubicBezTo>
                    <a:pt x="17123" y="21790"/>
                    <a:pt x="17882" y="21483"/>
                    <a:pt x="18451" y="20950"/>
                  </a:cubicBezTo>
                  <a:cubicBezTo>
                    <a:pt x="18550" y="20839"/>
                    <a:pt x="18649" y="20728"/>
                    <a:pt x="18723" y="20604"/>
                  </a:cubicBezTo>
                  <a:cubicBezTo>
                    <a:pt x="18760" y="20567"/>
                    <a:pt x="18785" y="20530"/>
                    <a:pt x="18809" y="20481"/>
                  </a:cubicBezTo>
                  <a:cubicBezTo>
                    <a:pt x="18871" y="20444"/>
                    <a:pt x="18908" y="20382"/>
                    <a:pt x="18908" y="20321"/>
                  </a:cubicBezTo>
                  <a:cubicBezTo>
                    <a:pt x="18834" y="19605"/>
                    <a:pt x="19056" y="19012"/>
                    <a:pt x="19340" y="18271"/>
                  </a:cubicBezTo>
                  <a:cubicBezTo>
                    <a:pt x="20031" y="16420"/>
                    <a:pt x="21710" y="14667"/>
                    <a:pt x="23488" y="13556"/>
                  </a:cubicBezTo>
                  <a:cubicBezTo>
                    <a:pt x="23809" y="13359"/>
                    <a:pt x="24154" y="13186"/>
                    <a:pt x="24512" y="13050"/>
                  </a:cubicBezTo>
                  <a:cubicBezTo>
                    <a:pt x="24549" y="13038"/>
                    <a:pt x="24574" y="13013"/>
                    <a:pt x="24599" y="13001"/>
                  </a:cubicBezTo>
                  <a:lnTo>
                    <a:pt x="24623" y="13001"/>
                  </a:lnTo>
                  <a:cubicBezTo>
                    <a:pt x="24697" y="13001"/>
                    <a:pt x="24759" y="12951"/>
                    <a:pt x="24796" y="12890"/>
                  </a:cubicBezTo>
                  <a:cubicBezTo>
                    <a:pt x="24870" y="12865"/>
                    <a:pt x="24932" y="12840"/>
                    <a:pt x="24994" y="12803"/>
                  </a:cubicBezTo>
                  <a:cubicBezTo>
                    <a:pt x="25068" y="12754"/>
                    <a:pt x="25142" y="12692"/>
                    <a:pt x="25191" y="12618"/>
                  </a:cubicBezTo>
                  <a:cubicBezTo>
                    <a:pt x="25240" y="12618"/>
                    <a:pt x="25278" y="12581"/>
                    <a:pt x="25290" y="12544"/>
                  </a:cubicBezTo>
                  <a:cubicBezTo>
                    <a:pt x="25327" y="12420"/>
                    <a:pt x="25253" y="12309"/>
                    <a:pt x="25216" y="12198"/>
                  </a:cubicBezTo>
                  <a:cubicBezTo>
                    <a:pt x="24438" y="10803"/>
                    <a:pt x="23562" y="9470"/>
                    <a:pt x="22710" y="8125"/>
                  </a:cubicBezTo>
                  <a:cubicBezTo>
                    <a:pt x="21710" y="6483"/>
                    <a:pt x="20636" y="4891"/>
                    <a:pt x="19562" y="3298"/>
                  </a:cubicBezTo>
                  <a:cubicBezTo>
                    <a:pt x="18945" y="2348"/>
                    <a:pt x="18340" y="1373"/>
                    <a:pt x="17674" y="447"/>
                  </a:cubicBezTo>
                  <a:cubicBezTo>
                    <a:pt x="17612" y="360"/>
                    <a:pt x="17563" y="237"/>
                    <a:pt x="17451" y="212"/>
                  </a:cubicBezTo>
                  <a:cubicBezTo>
                    <a:pt x="17433" y="206"/>
                    <a:pt x="17414" y="203"/>
                    <a:pt x="17396" y="203"/>
                  </a:cubicBezTo>
                  <a:cubicBezTo>
                    <a:pt x="17342" y="203"/>
                    <a:pt x="17291" y="231"/>
                    <a:pt x="17254" y="286"/>
                  </a:cubicBezTo>
                  <a:cubicBezTo>
                    <a:pt x="17192" y="286"/>
                    <a:pt x="17131" y="299"/>
                    <a:pt x="17069" y="336"/>
                  </a:cubicBezTo>
                  <a:lnTo>
                    <a:pt x="16958" y="163"/>
                  </a:lnTo>
                  <a:cubicBezTo>
                    <a:pt x="16884" y="64"/>
                    <a:pt x="16773" y="3"/>
                    <a:pt x="16649" y="3"/>
                  </a:cubicBezTo>
                  <a:cubicBezTo>
                    <a:pt x="16601" y="1"/>
                    <a:pt x="16554" y="1"/>
                    <a:pt x="165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0" name="Google Shape;2600;p82"/>
            <p:cNvSpPr/>
            <p:nvPr/>
          </p:nvSpPr>
          <p:spPr>
            <a:xfrm>
              <a:off x="1501027" y="610575"/>
              <a:ext cx="451647" cy="356464"/>
            </a:xfrm>
            <a:custGeom>
              <a:avLst/>
              <a:gdLst/>
              <a:ahLst/>
              <a:cxnLst/>
              <a:rect l="l" t="t" r="r" b="b"/>
              <a:pathLst>
                <a:path w="6031" h="4760" extrusionOk="0">
                  <a:moveTo>
                    <a:pt x="5881" y="0"/>
                  </a:moveTo>
                  <a:cubicBezTo>
                    <a:pt x="5871" y="0"/>
                    <a:pt x="5861" y="1"/>
                    <a:pt x="5850" y="4"/>
                  </a:cubicBezTo>
                  <a:cubicBezTo>
                    <a:pt x="4726" y="152"/>
                    <a:pt x="3677" y="621"/>
                    <a:pt x="2801" y="1337"/>
                  </a:cubicBezTo>
                  <a:cubicBezTo>
                    <a:pt x="1739" y="2176"/>
                    <a:pt x="826" y="3201"/>
                    <a:pt x="122" y="4361"/>
                  </a:cubicBezTo>
                  <a:cubicBezTo>
                    <a:pt x="73" y="4423"/>
                    <a:pt x="36" y="4484"/>
                    <a:pt x="11" y="4558"/>
                  </a:cubicBezTo>
                  <a:cubicBezTo>
                    <a:pt x="0" y="4669"/>
                    <a:pt x="88" y="4760"/>
                    <a:pt x="195" y="4760"/>
                  </a:cubicBezTo>
                  <a:cubicBezTo>
                    <a:pt x="208" y="4760"/>
                    <a:pt x="220" y="4759"/>
                    <a:pt x="233" y="4756"/>
                  </a:cubicBezTo>
                  <a:cubicBezTo>
                    <a:pt x="344" y="4707"/>
                    <a:pt x="394" y="4571"/>
                    <a:pt x="480" y="4472"/>
                  </a:cubicBezTo>
                  <a:cubicBezTo>
                    <a:pt x="1455" y="3090"/>
                    <a:pt x="2653" y="1744"/>
                    <a:pt x="4146" y="868"/>
                  </a:cubicBezTo>
                  <a:cubicBezTo>
                    <a:pt x="4541" y="645"/>
                    <a:pt x="4949" y="473"/>
                    <a:pt x="5381" y="349"/>
                  </a:cubicBezTo>
                  <a:cubicBezTo>
                    <a:pt x="5554" y="300"/>
                    <a:pt x="5739" y="263"/>
                    <a:pt x="5912" y="238"/>
                  </a:cubicBezTo>
                  <a:cubicBezTo>
                    <a:pt x="5949" y="226"/>
                    <a:pt x="5973" y="213"/>
                    <a:pt x="5986" y="176"/>
                  </a:cubicBezTo>
                  <a:cubicBezTo>
                    <a:pt x="6030" y="98"/>
                    <a:pt x="5974" y="0"/>
                    <a:pt x="58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1" name="Google Shape;2601;p82"/>
            <p:cNvSpPr/>
            <p:nvPr/>
          </p:nvSpPr>
          <p:spPr>
            <a:xfrm>
              <a:off x="1610741" y="785219"/>
              <a:ext cx="420418" cy="367698"/>
            </a:xfrm>
            <a:custGeom>
              <a:avLst/>
              <a:gdLst/>
              <a:ahLst/>
              <a:cxnLst/>
              <a:rect l="l" t="t" r="r" b="b"/>
              <a:pathLst>
                <a:path w="5614" h="4910" extrusionOk="0">
                  <a:moveTo>
                    <a:pt x="5477" y="1"/>
                  </a:moveTo>
                  <a:cubicBezTo>
                    <a:pt x="5467" y="1"/>
                    <a:pt x="5457" y="2"/>
                    <a:pt x="5446" y="5"/>
                  </a:cubicBezTo>
                  <a:cubicBezTo>
                    <a:pt x="3150" y="770"/>
                    <a:pt x="1274" y="2510"/>
                    <a:pt x="114" y="4609"/>
                  </a:cubicBezTo>
                  <a:cubicBezTo>
                    <a:pt x="0" y="4723"/>
                    <a:pt x="96" y="4909"/>
                    <a:pt x="247" y="4909"/>
                  </a:cubicBezTo>
                  <a:cubicBezTo>
                    <a:pt x="260" y="4909"/>
                    <a:pt x="273" y="4908"/>
                    <a:pt x="287" y="4905"/>
                  </a:cubicBezTo>
                  <a:cubicBezTo>
                    <a:pt x="385" y="4868"/>
                    <a:pt x="422" y="4769"/>
                    <a:pt x="484" y="4695"/>
                  </a:cubicBezTo>
                  <a:cubicBezTo>
                    <a:pt x="1398" y="3239"/>
                    <a:pt x="2533" y="1930"/>
                    <a:pt x="3940" y="992"/>
                  </a:cubicBezTo>
                  <a:cubicBezTo>
                    <a:pt x="4274" y="758"/>
                    <a:pt x="4632" y="572"/>
                    <a:pt x="5014" y="412"/>
                  </a:cubicBezTo>
                  <a:cubicBezTo>
                    <a:pt x="5175" y="350"/>
                    <a:pt x="5335" y="289"/>
                    <a:pt x="5508" y="227"/>
                  </a:cubicBezTo>
                  <a:cubicBezTo>
                    <a:pt x="5533" y="214"/>
                    <a:pt x="5557" y="190"/>
                    <a:pt x="5570" y="165"/>
                  </a:cubicBezTo>
                  <a:cubicBezTo>
                    <a:pt x="5614" y="88"/>
                    <a:pt x="5559" y="1"/>
                    <a:pt x="54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2" name="Google Shape;2602;p82"/>
            <p:cNvSpPr/>
            <p:nvPr/>
          </p:nvSpPr>
          <p:spPr>
            <a:xfrm>
              <a:off x="1733036" y="976413"/>
              <a:ext cx="398701" cy="341262"/>
            </a:xfrm>
            <a:custGeom>
              <a:avLst/>
              <a:gdLst/>
              <a:ahLst/>
              <a:cxnLst/>
              <a:rect l="l" t="t" r="r" b="b"/>
              <a:pathLst>
                <a:path w="5324" h="4557" extrusionOk="0">
                  <a:moveTo>
                    <a:pt x="5168" y="0"/>
                  </a:moveTo>
                  <a:cubicBezTo>
                    <a:pt x="5145" y="0"/>
                    <a:pt x="5121" y="6"/>
                    <a:pt x="5097" y="19"/>
                  </a:cubicBezTo>
                  <a:cubicBezTo>
                    <a:pt x="4171" y="451"/>
                    <a:pt x="3221" y="859"/>
                    <a:pt x="2406" y="1513"/>
                  </a:cubicBezTo>
                  <a:cubicBezTo>
                    <a:pt x="1443" y="2303"/>
                    <a:pt x="629" y="3266"/>
                    <a:pt x="11" y="4352"/>
                  </a:cubicBezTo>
                  <a:cubicBezTo>
                    <a:pt x="1" y="4459"/>
                    <a:pt x="92" y="4557"/>
                    <a:pt x="197" y="4557"/>
                  </a:cubicBezTo>
                  <a:cubicBezTo>
                    <a:pt x="213" y="4557"/>
                    <a:pt x="230" y="4554"/>
                    <a:pt x="246" y="4549"/>
                  </a:cubicBezTo>
                  <a:cubicBezTo>
                    <a:pt x="382" y="4500"/>
                    <a:pt x="431" y="4352"/>
                    <a:pt x="530" y="4241"/>
                  </a:cubicBezTo>
                  <a:cubicBezTo>
                    <a:pt x="1345" y="3031"/>
                    <a:pt x="2295" y="1920"/>
                    <a:pt x="3542" y="1155"/>
                  </a:cubicBezTo>
                  <a:cubicBezTo>
                    <a:pt x="4060" y="834"/>
                    <a:pt x="4591" y="538"/>
                    <a:pt x="5159" y="291"/>
                  </a:cubicBezTo>
                  <a:cubicBezTo>
                    <a:pt x="5208" y="266"/>
                    <a:pt x="5282" y="241"/>
                    <a:pt x="5295" y="180"/>
                  </a:cubicBezTo>
                  <a:cubicBezTo>
                    <a:pt x="5324" y="82"/>
                    <a:pt x="5253" y="0"/>
                    <a:pt x="516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3" name="Google Shape;2603;p82"/>
            <p:cNvSpPr/>
            <p:nvPr/>
          </p:nvSpPr>
          <p:spPr>
            <a:xfrm>
              <a:off x="1824702" y="1133683"/>
              <a:ext cx="399300" cy="342985"/>
            </a:xfrm>
            <a:custGeom>
              <a:avLst/>
              <a:gdLst/>
              <a:ahLst/>
              <a:cxnLst/>
              <a:rect l="l" t="t" r="r" b="b"/>
              <a:pathLst>
                <a:path w="5332" h="4580" extrusionOk="0">
                  <a:moveTo>
                    <a:pt x="5133" y="0"/>
                  </a:moveTo>
                  <a:cubicBezTo>
                    <a:pt x="5121" y="0"/>
                    <a:pt x="5108" y="2"/>
                    <a:pt x="5095" y="5"/>
                  </a:cubicBezTo>
                  <a:cubicBezTo>
                    <a:pt x="3750" y="524"/>
                    <a:pt x="2552" y="1412"/>
                    <a:pt x="1540" y="2437"/>
                  </a:cubicBezTo>
                  <a:cubicBezTo>
                    <a:pt x="997" y="3017"/>
                    <a:pt x="367" y="3647"/>
                    <a:pt x="22" y="4363"/>
                  </a:cubicBezTo>
                  <a:cubicBezTo>
                    <a:pt x="0" y="4480"/>
                    <a:pt x="91" y="4580"/>
                    <a:pt x="203" y="4580"/>
                  </a:cubicBezTo>
                  <a:cubicBezTo>
                    <a:pt x="221" y="4580"/>
                    <a:pt x="238" y="4577"/>
                    <a:pt x="256" y="4572"/>
                  </a:cubicBezTo>
                  <a:cubicBezTo>
                    <a:pt x="380" y="4523"/>
                    <a:pt x="429" y="4375"/>
                    <a:pt x="503" y="4289"/>
                  </a:cubicBezTo>
                  <a:cubicBezTo>
                    <a:pt x="1466" y="2931"/>
                    <a:pt x="2663" y="1770"/>
                    <a:pt x="4046" y="857"/>
                  </a:cubicBezTo>
                  <a:cubicBezTo>
                    <a:pt x="4416" y="622"/>
                    <a:pt x="4811" y="425"/>
                    <a:pt x="5219" y="252"/>
                  </a:cubicBezTo>
                  <a:cubicBezTo>
                    <a:pt x="5331" y="162"/>
                    <a:pt x="5259" y="0"/>
                    <a:pt x="51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4" name="Google Shape;2604;p82"/>
            <p:cNvSpPr/>
            <p:nvPr/>
          </p:nvSpPr>
          <p:spPr>
            <a:xfrm>
              <a:off x="1942129" y="1277696"/>
              <a:ext cx="363204" cy="358037"/>
            </a:xfrm>
            <a:custGeom>
              <a:avLst/>
              <a:gdLst/>
              <a:ahLst/>
              <a:cxnLst/>
              <a:rect l="l" t="t" r="r" b="b"/>
              <a:pathLst>
                <a:path w="4850" h="4781" extrusionOk="0">
                  <a:moveTo>
                    <a:pt x="4669" y="1"/>
                  </a:moveTo>
                  <a:cubicBezTo>
                    <a:pt x="4647" y="1"/>
                    <a:pt x="4625" y="7"/>
                    <a:pt x="4601" y="20"/>
                  </a:cubicBezTo>
                  <a:cubicBezTo>
                    <a:pt x="3268" y="773"/>
                    <a:pt x="2095" y="1773"/>
                    <a:pt x="1120" y="2958"/>
                  </a:cubicBezTo>
                  <a:cubicBezTo>
                    <a:pt x="725" y="3477"/>
                    <a:pt x="293" y="3983"/>
                    <a:pt x="22" y="4575"/>
                  </a:cubicBezTo>
                  <a:cubicBezTo>
                    <a:pt x="0" y="4691"/>
                    <a:pt x="88" y="4780"/>
                    <a:pt x="191" y="4780"/>
                  </a:cubicBezTo>
                  <a:cubicBezTo>
                    <a:pt x="208" y="4780"/>
                    <a:pt x="226" y="4778"/>
                    <a:pt x="244" y="4773"/>
                  </a:cubicBezTo>
                  <a:cubicBezTo>
                    <a:pt x="342" y="4748"/>
                    <a:pt x="392" y="4637"/>
                    <a:pt x="454" y="4550"/>
                  </a:cubicBezTo>
                  <a:cubicBezTo>
                    <a:pt x="1293" y="3267"/>
                    <a:pt x="2157" y="2131"/>
                    <a:pt x="3416" y="1119"/>
                  </a:cubicBezTo>
                  <a:cubicBezTo>
                    <a:pt x="3823" y="786"/>
                    <a:pt x="4268" y="502"/>
                    <a:pt x="4725" y="230"/>
                  </a:cubicBezTo>
                  <a:cubicBezTo>
                    <a:pt x="4849" y="168"/>
                    <a:pt x="4782" y="1"/>
                    <a:pt x="46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5" name="Google Shape;2605;p82"/>
            <p:cNvSpPr/>
            <p:nvPr/>
          </p:nvSpPr>
          <p:spPr>
            <a:xfrm>
              <a:off x="934185" y="1044339"/>
              <a:ext cx="419819" cy="287044"/>
            </a:xfrm>
            <a:custGeom>
              <a:avLst/>
              <a:gdLst/>
              <a:ahLst/>
              <a:cxnLst/>
              <a:rect l="l" t="t" r="r" b="b"/>
              <a:pathLst>
                <a:path w="5606" h="3833" extrusionOk="0">
                  <a:moveTo>
                    <a:pt x="5432" y="1"/>
                  </a:moveTo>
                  <a:cubicBezTo>
                    <a:pt x="4420" y="1"/>
                    <a:pt x="3457" y="396"/>
                    <a:pt x="2605" y="902"/>
                  </a:cubicBezTo>
                  <a:cubicBezTo>
                    <a:pt x="1976" y="1248"/>
                    <a:pt x="1420" y="1692"/>
                    <a:pt x="964" y="2235"/>
                  </a:cubicBezTo>
                  <a:cubicBezTo>
                    <a:pt x="606" y="2593"/>
                    <a:pt x="310" y="3013"/>
                    <a:pt x="87" y="3470"/>
                  </a:cubicBezTo>
                  <a:cubicBezTo>
                    <a:pt x="63" y="3544"/>
                    <a:pt x="1" y="3618"/>
                    <a:pt x="13" y="3704"/>
                  </a:cubicBezTo>
                  <a:cubicBezTo>
                    <a:pt x="24" y="3777"/>
                    <a:pt x="88" y="3833"/>
                    <a:pt x="160" y="3833"/>
                  </a:cubicBezTo>
                  <a:cubicBezTo>
                    <a:pt x="172" y="3833"/>
                    <a:pt x="185" y="3831"/>
                    <a:pt x="198" y="3827"/>
                  </a:cubicBezTo>
                  <a:cubicBezTo>
                    <a:pt x="322" y="3790"/>
                    <a:pt x="347" y="3630"/>
                    <a:pt x="421" y="3531"/>
                  </a:cubicBezTo>
                  <a:cubicBezTo>
                    <a:pt x="853" y="2902"/>
                    <a:pt x="1359" y="2322"/>
                    <a:pt x="1939" y="1815"/>
                  </a:cubicBezTo>
                  <a:cubicBezTo>
                    <a:pt x="2556" y="1334"/>
                    <a:pt x="3247" y="927"/>
                    <a:pt x="3963" y="606"/>
                  </a:cubicBezTo>
                  <a:cubicBezTo>
                    <a:pt x="4334" y="445"/>
                    <a:pt x="4729" y="334"/>
                    <a:pt x="5124" y="297"/>
                  </a:cubicBezTo>
                  <a:cubicBezTo>
                    <a:pt x="5247" y="272"/>
                    <a:pt x="5408" y="309"/>
                    <a:pt x="5519" y="235"/>
                  </a:cubicBezTo>
                  <a:cubicBezTo>
                    <a:pt x="5605" y="149"/>
                    <a:pt x="5543" y="1"/>
                    <a:pt x="54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6" name="Google Shape;2606;p82"/>
            <p:cNvSpPr/>
            <p:nvPr/>
          </p:nvSpPr>
          <p:spPr>
            <a:xfrm>
              <a:off x="1029445" y="1254031"/>
              <a:ext cx="438242" cy="255366"/>
            </a:xfrm>
            <a:custGeom>
              <a:avLst/>
              <a:gdLst/>
              <a:ahLst/>
              <a:cxnLst/>
              <a:rect l="l" t="t" r="r" b="b"/>
              <a:pathLst>
                <a:path w="5852" h="3410" extrusionOk="0">
                  <a:moveTo>
                    <a:pt x="5130" y="0"/>
                  </a:moveTo>
                  <a:cubicBezTo>
                    <a:pt x="3091" y="0"/>
                    <a:pt x="1263" y="1427"/>
                    <a:pt x="124" y="3040"/>
                  </a:cubicBezTo>
                  <a:cubicBezTo>
                    <a:pt x="87" y="3101"/>
                    <a:pt x="25" y="3151"/>
                    <a:pt x="13" y="3225"/>
                  </a:cubicBezTo>
                  <a:cubicBezTo>
                    <a:pt x="0" y="3323"/>
                    <a:pt x="74" y="3410"/>
                    <a:pt x="161" y="3410"/>
                  </a:cubicBezTo>
                  <a:cubicBezTo>
                    <a:pt x="309" y="3398"/>
                    <a:pt x="371" y="3237"/>
                    <a:pt x="457" y="3151"/>
                  </a:cubicBezTo>
                  <a:cubicBezTo>
                    <a:pt x="1593" y="1706"/>
                    <a:pt x="3173" y="521"/>
                    <a:pt x="4814" y="287"/>
                  </a:cubicBezTo>
                  <a:cubicBezTo>
                    <a:pt x="4939" y="271"/>
                    <a:pt x="5063" y="264"/>
                    <a:pt x="5186" y="264"/>
                  </a:cubicBezTo>
                  <a:cubicBezTo>
                    <a:pt x="5357" y="264"/>
                    <a:pt x="5526" y="278"/>
                    <a:pt x="5691" y="299"/>
                  </a:cubicBezTo>
                  <a:cubicBezTo>
                    <a:pt x="5839" y="275"/>
                    <a:pt x="5851" y="77"/>
                    <a:pt x="5716" y="40"/>
                  </a:cubicBezTo>
                  <a:cubicBezTo>
                    <a:pt x="5519" y="13"/>
                    <a:pt x="5324" y="0"/>
                    <a:pt x="51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7" name="Google Shape;2607;p82"/>
            <p:cNvSpPr/>
            <p:nvPr/>
          </p:nvSpPr>
          <p:spPr>
            <a:xfrm>
              <a:off x="1131146" y="1404935"/>
              <a:ext cx="441012" cy="257014"/>
            </a:xfrm>
            <a:custGeom>
              <a:avLst/>
              <a:gdLst/>
              <a:ahLst/>
              <a:cxnLst/>
              <a:rect l="l" t="t" r="r" b="b"/>
              <a:pathLst>
                <a:path w="5889" h="3432" extrusionOk="0">
                  <a:moveTo>
                    <a:pt x="5728" y="0"/>
                  </a:moveTo>
                  <a:cubicBezTo>
                    <a:pt x="4716" y="49"/>
                    <a:pt x="3728" y="333"/>
                    <a:pt x="2852" y="839"/>
                  </a:cubicBezTo>
                  <a:cubicBezTo>
                    <a:pt x="1815" y="1420"/>
                    <a:pt x="889" y="2173"/>
                    <a:pt x="136" y="3098"/>
                  </a:cubicBezTo>
                  <a:cubicBezTo>
                    <a:pt x="0" y="3209"/>
                    <a:pt x="0" y="3419"/>
                    <a:pt x="210" y="3432"/>
                  </a:cubicBezTo>
                  <a:cubicBezTo>
                    <a:pt x="321" y="3432"/>
                    <a:pt x="383" y="3308"/>
                    <a:pt x="469" y="3234"/>
                  </a:cubicBezTo>
                  <a:cubicBezTo>
                    <a:pt x="1556" y="2061"/>
                    <a:pt x="2802" y="1074"/>
                    <a:pt x="4209" y="531"/>
                  </a:cubicBezTo>
                  <a:cubicBezTo>
                    <a:pt x="4592" y="395"/>
                    <a:pt x="4999" y="309"/>
                    <a:pt x="5407" y="284"/>
                  </a:cubicBezTo>
                  <a:cubicBezTo>
                    <a:pt x="5543" y="247"/>
                    <a:pt x="5703" y="284"/>
                    <a:pt x="5814" y="210"/>
                  </a:cubicBezTo>
                  <a:cubicBezTo>
                    <a:pt x="5888" y="136"/>
                    <a:pt x="5839" y="0"/>
                    <a:pt x="57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8" name="Google Shape;2608;p82"/>
            <p:cNvSpPr/>
            <p:nvPr/>
          </p:nvSpPr>
          <p:spPr>
            <a:xfrm>
              <a:off x="1229327" y="1571640"/>
              <a:ext cx="452321" cy="268771"/>
            </a:xfrm>
            <a:custGeom>
              <a:avLst/>
              <a:gdLst/>
              <a:ahLst/>
              <a:cxnLst/>
              <a:rect l="l" t="t" r="r" b="b"/>
              <a:pathLst>
                <a:path w="6040" h="3589" extrusionOk="0">
                  <a:moveTo>
                    <a:pt x="5825" y="0"/>
                  </a:moveTo>
                  <a:cubicBezTo>
                    <a:pt x="5809" y="0"/>
                    <a:pt x="5792" y="3"/>
                    <a:pt x="5775" y="8"/>
                  </a:cubicBezTo>
                  <a:cubicBezTo>
                    <a:pt x="4590" y="156"/>
                    <a:pt x="3429" y="514"/>
                    <a:pt x="2442" y="1181"/>
                  </a:cubicBezTo>
                  <a:cubicBezTo>
                    <a:pt x="1516" y="1749"/>
                    <a:pt x="714" y="2477"/>
                    <a:pt x="72" y="3341"/>
                  </a:cubicBezTo>
                  <a:cubicBezTo>
                    <a:pt x="1" y="3448"/>
                    <a:pt x="77" y="3589"/>
                    <a:pt x="204" y="3589"/>
                  </a:cubicBezTo>
                  <a:cubicBezTo>
                    <a:pt x="209" y="3589"/>
                    <a:pt x="214" y="3588"/>
                    <a:pt x="220" y="3588"/>
                  </a:cubicBezTo>
                  <a:cubicBezTo>
                    <a:pt x="356" y="3588"/>
                    <a:pt x="430" y="3440"/>
                    <a:pt x="528" y="3341"/>
                  </a:cubicBezTo>
                  <a:cubicBezTo>
                    <a:pt x="1590" y="2181"/>
                    <a:pt x="2800" y="1243"/>
                    <a:pt x="4182" y="737"/>
                  </a:cubicBezTo>
                  <a:cubicBezTo>
                    <a:pt x="4725" y="539"/>
                    <a:pt x="5281" y="391"/>
                    <a:pt x="5849" y="317"/>
                  </a:cubicBezTo>
                  <a:cubicBezTo>
                    <a:pt x="6040" y="261"/>
                    <a:pt x="5985" y="0"/>
                    <a:pt x="582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9" name="Google Shape;2609;p82"/>
            <p:cNvSpPr/>
            <p:nvPr/>
          </p:nvSpPr>
          <p:spPr>
            <a:xfrm>
              <a:off x="1330802" y="1742989"/>
              <a:ext cx="483698" cy="232376"/>
            </a:xfrm>
            <a:custGeom>
              <a:avLst/>
              <a:gdLst/>
              <a:ahLst/>
              <a:cxnLst/>
              <a:rect l="l" t="t" r="r" b="b"/>
              <a:pathLst>
                <a:path w="6459" h="3103" extrusionOk="0">
                  <a:moveTo>
                    <a:pt x="6177" y="1"/>
                  </a:moveTo>
                  <a:cubicBezTo>
                    <a:pt x="6147" y="1"/>
                    <a:pt x="6119" y="21"/>
                    <a:pt x="6098" y="41"/>
                  </a:cubicBezTo>
                  <a:cubicBezTo>
                    <a:pt x="6009" y="33"/>
                    <a:pt x="5920" y="29"/>
                    <a:pt x="5832" y="29"/>
                  </a:cubicBezTo>
                  <a:cubicBezTo>
                    <a:pt x="5220" y="29"/>
                    <a:pt x="4619" y="203"/>
                    <a:pt x="4037" y="387"/>
                  </a:cubicBezTo>
                  <a:cubicBezTo>
                    <a:pt x="2593" y="856"/>
                    <a:pt x="1198" y="1609"/>
                    <a:pt x="136" y="2707"/>
                  </a:cubicBezTo>
                  <a:cubicBezTo>
                    <a:pt x="75" y="2781"/>
                    <a:pt x="0" y="2831"/>
                    <a:pt x="0" y="2929"/>
                  </a:cubicBezTo>
                  <a:cubicBezTo>
                    <a:pt x="0" y="3016"/>
                    <a:pt x="75" y="3090"/>
                    <a:pt x="161" y="3102"/>
                  </a:cubicBezTo>
                  <a:cubicBezTo>
                    <a:pt x="284" y="3102"/>
                    <a:pt x="358" y="2966"/>
                    <a:pt x="457" y="2905"/>
                  </a:cubicBezTo>
                  <a:cubicBezTo>
                    <a:pt x="1741" y="1732"/>
                    <a:pt x="3309" y="905"/>
                    <a:pt x="5000" y="498"/>
                  </a:cubicBezTo>
                  <a:cubicBezTo>
                    <a:pt x="5285" y="424"/>
                    <a:pt x="5576" y="385"/>
                    <a:pt x="5870" y="385"/>
                  </a:cubicBezTo>
                  <a:cubicBezTo>
                    <a:pt x="5971" y="385"/>
                    <a:pt x="6072" y="389"/>
                    <a:pt x="6172" y="399"/>
                  </a:cubicBezTo>
                  <a:cubicBezTo>
                    <a:pt x="6186" y="402"/>
                    <a:pt x="6200" y="403"/>
                    <a:pt x="6213" y="403"/>
                  </a:cubicBezTo>
                  <a:cubicBezTo>
                    <a:pt x="6373" y="403"/>
                    <a:pt x="6458" y="204"/>
                    <a:pt x="6333" y="90"/>
                  </a:cubicBezTo>
                  <a:cubicBezTo>
                    <a:pt x="6311" y="37"/>
                    <a:pt x="6271" y="1"/>
                    <a:pt x="6220" y="1"/>
                  </a:cubicBezTo>
                  <a:cubicBezTo>
                    <a:pt x="6213" y="1"/>
                    <a:pt x="6205" y="2"/>
                    <a:pt x="6197" y="4"/>
                  </a:cubicBezTo>
                  <a:cubicBezTo>
                    <a:pt x="6190" y="2"/>
                    <a:pt x="6184" y="1"/>
                    <a:pt x="61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0" name="Google Shape;2610;p82"/>
            <p:cNvSpPr/>
            <p:nvPr/>
          </p:nvSpPr>
          <p:spPr>
            <a:xfrm>
              <a:off x="787251" y="1144242"/>
              <a:ext cx="585171" cy="972489"/>
            </a:xfrm>
            <a:custGeom>
              <a:avLst/>
              <a:gdLst/>
              <a:ahLst/>
              <a:cxnLst/>
              <a:rect l="l" t="t" r="r" b="b"/>
              <a:pathLst>
                <a:path w="7814" h="12986" extrusionOk="0">
                  <a:moveTo>
                    <a:pt x="975" y="0"/>
                  </a:moveTo>
                  <a:cubicBezTo>
                    <a:pt x="506" y="617"/>
                    <a:pt x="173" y="1346"/>
                    <a:pt x="0" y="2111"/>
                  </a:cubicBezTo>
                  <a:cubicBezTo>
                    <a:pt x="2160" y="5740"/>
                    <a:pt x="4419" y="9591"/>
                    <a:pt x="6407" y="12986"/>
                  </a:cubicBezTo>
                  <a:cubicBezTo>
                    <a:pt x="6802" y="12517"/>
                    <a:pt x="7283" y="12122"/>
                    <a:pt x="7814" y="11813"/>
                  </a:cubicBezTo>
                  <a:cubicBezTo>
                    <a:pt x="7234" y="11332"/>
                    <a:pt x="6691" y="10801"/>
                    <a:pt x="6209" y="10221"/>
                  </a:cubicBezTo>
                  <a:cubicBezTo>
                    <a:pt x="4876" y="8641"/>
                    <a:pt x="3901" y="6789"/>
                    <a:pt x="2987" y="4938"/>
                  </a:cubicBezTo>
                  <a:cubicBezTo>
                    <a:pt x="2210" y="3345"/>
                    <a:pt x="1457" y="1691"/>
                    <a:pt x="975" y="0"/>
                  </a:cubicBezTo>
                  <a:close/>
                </a:path>
              </a:pathLst>
            </a:custGeom>
            <a:solidFill>
              <a:srgbClr val="FFFFFF">
                <a:alpha val="4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1" name="Google Shape;2611;p82"/>
            <p:cNvSpPr/>
            <p:nvPr/>
          </p:nvSpPr>
          <p:spPr>
            <a:xfrm>
              <a:off x="1354842" y="779976"/>
              <a:ext cx="692485" cy="1155589"/>
            </a:xfrm>
            <a:custGeom>
              <a:avLst/>
              <a:gdLst/>
              <a:ahLst/>
              <a:cxnLst/>
              <a:rect l="l" t="t" r="r" b="b"/>
              <a:pathLst>
                <a:path w="9247" h="15431" extrusionOk="0">
                  <a:moveTo>
                    <a:pt x="1000" y="1"/>
                  </a:moveTo>
                  <a:cubicBezTo>
                    <a:pt x="642" y="581"/>
                    <a:pt x="321" y="1198"/>
                    <a:pt x="37" y="1827"/>
                  </a:cubicBezTo>
                  <a:cubicBezTo>
                    <a:pt x="37" y="1840"/>
                    <a:pt x="13" y="1864"/>
                    <a:pt x="0" y="1889"/>
                  </a:cubicBezTo>
                  <a:cubicBezTo>
                    <a:pt x="87" y="1963"/>
                    <a:pt x="161" y="2050"/>
                    <a:pt x="235" y="2124"/>
                  </a:cubicBezTo>
                  <a:cubicBezTo>
                    <a:pt x="1025" y="3111"/>
                    <a:pt x="1655" y="4222"/>
                    <a:pt x="2333" y="5284"/>
                  </a:cubicBezTo>
                  <a:cubicBezTo>
                    <a:pt x="3568" y="7246"/>
                    <a:pt x="4827" y="9197"/>
                    <a:pt x="6037" y="11184"/>
                  </a:cubicBezTo>
                  <a:cubicBezTo>
                    <a:pt x="6864" y="12517"/>
                    <a:pt x="7629" y="13900"/>
                    <a:pt x="8505" y="15208"/>
                  </a:cubicBezTo>
                  <a:cubicBezTo>
                    <a:pt x="8542" y="15270"/>
                    <a:pt x="8604" y="15356"/>
                    <a:pt x="8654" y="15430"/>
                  </a:cubicBezTo>
                  <a:cubicBezTo>
                    <a:pt x="8715" y="15381"/>
                    <a:pt x="8777" y="15332"/>
                    <a:pt x="8826" y="15270"/>
                  </a:cubicBezTo>
                  <a:cubicBezTo>
                    <a:pt x="8839" y="14542"/>
                    <a:pt x="8974" y="13826"/>
                    <a:pt x="9246" y="13147"/>
                  </a:cubicBezTo>
                  <a:lnTo>
                    <a:pt x="9024" y="12974"/>
                  </a:lnTo>
                  <a:cubicBezTo>
                    <a:pt x="4987" y="9666"/>
                    <a:pt x="2161" y="5099"/>
                    <a:pt x="1000" y="1"/>
                  </a:cubicBezTo>
                  <a:close/>
                </a:path>
              </a:pathLst>
            </a:custGeom>
            <a:solidFill>
              <a:srgbClr val="FFFFFF">
                <a:alpha val="4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1B2FAC1-0108-3859-50CB-BFAF0F50DC79}"/>
              </a:ext>
            </a:extLst>
          </p:cNvPr>
          <p:cNvSpPr txBox="1"/>
          <p:nvPr/>
        </p:nvSpPr>
        <p:spPr>
          <a:xfrm>
            <a:off x="2901507" y="1174834"/>
            <a:ext cx="62749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b="1" dirty="0">
                <a:solidFill>
                  <a:schemeClr val="dk1"/>
                </a:solidFill>
                <a:cs typeface="Itim"/>
                <a:sym typeface="Itim"/>
              </a:rPr>
              <a:t>Как сделать самоанализ привычкой?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CC02935-E7F6-A973-A520-422DAFBDEE31}"/>
              </a:ext>
            </a:extLst>
          </p:cNvPr>
          <p:cNvSpPr txBox="1"/>
          <p:nvPr/>
        </p:nvSpPr>
        <p:spPr>
          <a:xfrm>
            <a:off x="3175975" y="1975365"/>
            <a:ext cx="5756494" cy="2303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11635"/>
                </a:solidFill>
                <a:cs typeface="Itim"/>
              </a:rPr>
              <a:t>заполняйте дневник сразу после урока;</a:t>
            </a:r>
          </a:p>
          <a:p>
            <a:pPr marL="285750" indent="-285750" algn="l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11635"/>
                </a:solidFill>
                <a:cs typeface="Itim"/>
              </a:rPr>
              <a:t>выбирайте 3–5 критериев для детального анализа;</a:t>
            </a:r>
          </a:p>
          <a:p>
            <a:pPr marL="285750" indent="-285750" algn="l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11635"/>
                </a:solidFill>
                <a:cs typeface="Itim"/>
              </a:rPr>
              <a:t>раз в месяц просматривайте записи — отмечайте прогресс;</a:t>
            </a:r>
          </a:p>
          <a:p>
            <a:pPr marL="285750" indent="-285750" algn="l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11635"/>
                </a:solidFill>
                <a:cs typeface="Itim"/>
              </a:rPr>
              <a:t>делитесь выводами с наставником или коллегой;</a:t>
            </a:r>
          </a:p>
          <a:p>
            <a:pPr marL="285750" indent="-285750" algn="l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11635"/>
                </a:solidFill>
                <a:cs typeface="Itim"/>
              </a:rPr>
              <a:t>начните с коротких записей (2–3 пункта).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2E68147-9C4E-D0B1-983E-A0D089E63244}"/>
              </a:ext>
            </a:extLst>
          </p:cNvPr>
          <p:cNvSpPr txBox="1"/>
          <p:nvPr/>
        </p:nvSpPr>
        <p:spPr>
          <a:xfrm>
            <a:off x="6582536" y="4672370"/>
            <a:ext cx="2185779" cy="307777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ru-RU" b="0" i="0" dirty="0">
                <a:effectLst/>
                <a:latin typeface="Comic Sans MS" panose="030F0702030302020204" pitchFamily="66" charset="0"/>
              </a:rPr>
              <a:t>«День самоанализа»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0" name="Google Shape;2200;p73"/>
          <p:cNvGrpSpPr/>
          <p:nvPr/>
        </p:nvGrpSpPr>
        <p:grpSpPr>
          <a:xfrm rot="633813">
            <a:off x="849157" y="1182496"/>
            <a:ext cx="2241955" cy="585337"/>
            <a:chOff x="4345425" y="2175475"/>
            <a:chExt cx="800750" cy="176025"/>
          </a:xfrm>
        </p:grpSpPr>
        <p:sp>
          <p:nvSpPr>
            <p:cNvPr id="2201" name="Google Shape;2201;p73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73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06" name="Google Shape;2206;p73"/>
          <p:cNvGrpSpPr/>
          <p:nvPr/>
        </p:nvGrpSpPr>
        <p:grpSpPr>
          <a:xfrm rot="800511">
            <a:off x="6094206" y="1196102"/>
            <a:ext cx="1895918" cy="585337"/>
            <a:chOff x="4345425" y="2175475"/>
            <a:chExt cx="800750" cy="176025"/>
          </a:xfrm>
        </p:grpSpPr>
        <p:sp>
          <p:nvSpPr>
            <p:cNvPr id="2207" name="Google Shape;2207;p73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73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14" name="Google Shape;2214;p73"/>
          <p:cNvSpPr txBox="1">
            <a:spLocks noGrp="1"/>
          </p:cNvSpPr>
          <p:nvPr>
            <p:ph type="ctrTitle" idx="4"/>
          </p:nvPr>
        </p:nvSpPr>
        <p:spPr>
          <a:xfrm>
            <a:off x="893877" y="1245781"/>
            <a:ext cx="2782383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/>
              <a:t>Ключевые выводы:</a:t>
            </a:r>
          </a:p>
        </p:txBody>
      </p:sp>
      <p:sp>
        <p:nvSpPr>
          <p:cNvPr id="2217" name="Google Shape;2217;p73"/>
          <p:cNvSpPr txBox="1">
            <a:spLocks noGrp="1"/>
          </p:cNvSpPr>
          <p:nvPr>
            <p:ph type="title" idx="8"/>
          </p:nvPr>
        </p:nvSpPr>
        <p:spPr>
          <a:xfrm>
            <a:off x="720000" y="540000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b="0" dirty="0"/>
              <a:t>Самоанализ — путь к мастерству</a:t>
            </a:r>
            <a:endParaRPr dirty="0"/>
          </a:p>
        </p:txBody>
      </p:sp>
      <p:sp>
        <p:nvSpPr>
          <p:cNvPr id="2218" name="Google Shape;2218;p73"/>
          <p:cNvSpPr txBox="1">
            <a:spLocks noGrp="1"/>
          </p:cNvSpPr>
          <p:nvPr>
            <p:ph type="ctrTitle" idx="9"/>
          </p:nvPr>
        </p:nvSpPr>
        <p:spPr>
          <a:xfrm>
            <a:off x="6119086" y="1274653"/>
            <a:ext cx="2613915" cy="36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dirty="0"/>
              <a:t>Призыв к действию:</a:t>
            </a:r>
            <a:endParaRPr dirty="0"/>
          </a:p>
        </p:txBody>
      </p:sp>
      <p:grpSp>
        <p:nvGrpSpPr>
          <p:cNvPr id="2220" name="Google Shape;2220;p73"/>
          <p:cNvGrpSpPr/>
          <p:nvPr/>
        </p:nvGrpSpPr>
        <p:grpSpPr>
          <a:xfrm>
            <a:off x="1761528" y="947212"/>
            <a:ext cx="5620945" cy="176025"/>
            <a:chOff x="4345425" y="2175475"/>
            <a:chExt cx="800750" cy="176025"/>
          </a:xfrm>
        </p:grpSpPr>
        <p:sp>
          <p:nvSpPr>
            <p:cNvPr id="2221" name="Google Shape;2221;p73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73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23" name="Google Shape;2223;p73"/>
          <p:cNvSpPr/>
          <p:nvPr/>
        </p:nvSpPr>
        <p:spPr>
          <a:xfrm rot="-9268491">
            <a:off x="1109041" y="4148291"/>
            <a:ext cx="740151" cy="406785"/>
          </a:xfrm>
          <a:custGeom>
            <a:avLst/>
            <a:gdLst/>
            <a:ahLst/>
            <a:cxnLst/>
            <a:rect l="l" t="t" r="r" b="b"/>
            <a:pathLst>
              <a:path w="17773" h="9768" extrusionOk="0">
                <a:moveTo>
                  <a:pt x="3304" y="1"/>
                </a:moveTo>
                <a:cubicBezTo>
                  <a:pt x="3172" y="1"/>
                  <a:pt x="3045" y="62"/>
                  <a:pt x="2971" y="211"/>
                </a:cubicBezTo>
                <a:cubicBezTo>
                  <a:pt x="2857" y="439"/>
                  <a:pt x="2743" y="690"/>
                  <a:pt x="2629" y="918"/>
                </a:cubicBezTo>
                <a:cubicBezTo>
                  <a:pt x="2629" y="941"/>
                  <a:pt x="2606" y="964"/>
                  <a:pt x="2583" y="1009"/>
                </a:cubicBezTo>
                <a:cubicBezTo>
                  <a:pt x="2058" y="2105"/>
                  <a:pt x="1510" y="3201"/>
                  <a:pt x="985" y="4296"/>
                </a:cubicBezTo>
                <a:cubicBezTo>
                  <a:pt x="985" y="4319"/>
                  <a:pt x="985" y="4319"/>
                  <a:pt x="985" y="4319"/>
                </a:cubicBezTo>
                <a:cubicBezTo>
                  <a:pt x="825" y="4593"/>
                  <a:pt x="643" y="4844"/>
                  <a:pt x="483" y="5118"/>
                </a:cubicBezTo>
                <a:cubicBezTo>
                  <a:pt x="369" y="5209"/>
                  <a:pt x="255" y="5323"/>
                  <a:pt x="141" y="5438"/>
                </a:cubicBezTo>
                <a:cubicBezTo>
                  <a:pt x="49" y="5529"/>
                  <a:pt x="49" y="5643"/>
                  <a:pt x="95" y="5711"/>
                </a:cubicBezTo>
                <a:cubicBezTo>
                  <a:pt x="0" y="5996"/>
                  <a:pt x="173" y="6327"/>
                  <a:pt x="469" y="6327"/>
                </a:cubicBezTo>
                <a:cubicBezTo>
                  <a:pt x="530" y="6327"/>
                  <a:pt x="596" y="6313"/>
                  <a:pt x="666" y="6282"/>
                </a:cubicBezTo>
                <a:cubicBezTo>
                  <a:pt x="711" y="6259"/>
                  <a:pt x="757" y="6236"/>
                  <a:pt x="803" y="6214"/>
                </a:cubicBezTo>
                <a:lnTo>
                  <a:pt x="917" y="6214"/>
                </a:lnTo>
                <a:cubicBezTo>
                  <a:pt x="962" y="6282"/>
                  <a:pt x="1031" y="6328"/>
                  <a:pt x="1122" y="6328"/>
                </a:cubicBezTo>
                <a:lnTo>
                  <a:pt x="3336" y="6830"/>
                </a:lnTo>
                <a:lnTo>
                  <a:pt x="3519" y="6830"/>
                </a:lnTo>
                <a:cubicBezTo>
                  <a:pt x="3633" y="6853"/>
                  <a:pt x="3770" y="6898"/>
                  <a:pt x="3907" y="6944"/>
                </a:cubicBezTo>
                <a:cubicBezTo>
                  <a:pt x="3951" y="6957"/>
                  <a:pt x="3993" y="6962"/>
                  <a:pt x="4033" y="6962"/>
                </a:cubicBezTo>
                <a:cubicBezTo>
                  <a:pt x="4427" y="6962"/>
                  <a:pt x="4601" y="6396"/>
                  <a:pt x="4249" y="6168"/>
                </a:cubicBezTo>
                <a:cubicBezTo>
                  <a:pt x="4500" y="6145"/>
                  <a:pt x="4592" y="5757"/>
                  <a:pt x="4318" y="5666"/>
                </a:cubicBezTo>
                <a:cubicBezTo>
                  <a:pt x="3861" y="5529"/>
                  <a:pt x="3405" y="5438"/>
                  <a:pt x="2971" y="5346"/>
                </a:cubicBezTo>
                <a:cubicBezTo>
                  <a:pt x="4744" y="4737"/>
                  <a:pt x="6686" y="4321"/>
                  <a:pt x="8540" y="4321"/>
                </a:cubicBezTo>
                <a:cubicBezTo>
                  <a:pt x="9811" y="4321"/>
                  <a:pt x="11041" y="4517"/>
                  <a:pt x="12147" y="4981"/>
                </a:cubicBezTo>
                <a:cubicBezTo>
                  <a:pt x="13311" y="5780"/>
                  <a:pt x="14292" y="6830"/>
                  <a:pt x="15228" y="7971"/>
                </a:cubicBezTo>
                <a:cubicBezTo>
                  <a:pt x="14886" y="7925"/>
                  <a:pt x="14543" y="7857"/>
                  <a:pt x="14201" y="7789"/>
                </a:cubicBezTo>
                <a:cubicBezTo>
                  <a:pt x="13767" y="7674"/>
                  <a:pt x="13356" y="7560"/>
                  <a:pt x="12923" y="7446"/>
                </a:cubicBezTo>
                <a:cubicBezTo>
                  <a:pt x="12881" y="7434"/>
                  <a:pt x="12839" y="7428"/>
                  <a:pt x="12799" y="7428"/>
                </a:cubicBezTo>
                <a:cubicBezTo>
                  <a:pt x="12406" y="7428"/>
                  <a:pt x="12143" y="7994"/>
                  <a:pt x="12558" y="8222"/>
                </a:cubicBezTo>
                <a:cubicBezTo>
                  <a:pt x="13790" y="8930"/>
                  <a:pt x="15046" y="9432"/>
                  <a:pt x="16438" y="9751"/>
                </a:cubicBezTo>
                <a:cubicBezTo>
                  <a:pt x="16480" y="9762"/>
                  <a:pt x="16522" y="9767"/>
                  <a:pt x="16563" y="9767"/>
                </a:cubicBezTo>
                <a:cubicBezTo>
                  <a:pt x="16785" y="9767"/>
                  <a:pt x="16970" y="9614"/>
                  <a:pt x="17009" y="9363"/>
                </a:cubicBezTo>
                <a:cubicBezTo>
                  <a:pt x="17009" y="9227"/>
                  <a:pt x="17031" y="9090"/>
                  <a:pt x="17054" y="8953"/>
                </a:cubicBezTo>
                <a:cubicBezTo>
                  <a:pt x="17123" y="8907"/>
                  <a:pt x="17191" y="8838"/>
                  <a:pt x="17237" y="8770"/>
                </a:cubicBezTo>
                <a:cubicBezTo>
                  <a:pt x="17351" y="8724"/>
                  <a:pt x="17465" y="8587"/>
                  <a:pt x="17488" y="8405"/>
                </a:cubicBezTo>
                <a:cubicBezTo>
                  <a:pt x="17556" y="7903"/>
                  <a:pt x="17533" y="7469"/>
                  <a:pt x="17442" y="7035"/>
                </a:cubicBezTo>
                <a:cubicBezTo>
                  <a:pt x="17442" y="6077"/>
                  <a:pt x="17533" y="5141"/>
                  <a:pt x="17716" y="4205"/>
                </a:cubicBezTo>
                <a:cubicBezTo>
                  <a:pt x="17773" y="3866"/>
                  <a:pt x="17480" y="3632"/>
                  <a:pt x="17227" y="3632"/>
                </a:cubicBezTo>
                <a:cubicBezTo>
                  <a:pt x="17071" y="3632"/>
                  <a:pt x="16929" y="3722"/>
                  <a:pt x="16894" y="3931"/>
                </a:cubicBezTo>
                <a:cubicBezTo>
                  <a:pt x="16780" y="4502"/>
                  <a:pt x="16689" y="5095"/>
                  <a:pt x="16598" y="5666"/>
                </a:cubicBezTo>
                <a:cubicBezTo>
                  <a:pt x="16324" y="5711"/>
                  <a:pt x="16073" y="5963"/>
                  <a:pt x="16232" y="6282"/>
                </a:cubicBezTo>
                <a:cubicBezTo>
                  <a:pt x="16324" y="6442"/>
                  <a:pt x="16392" y="6579"/>
                  <a:pt x="16438" y="6716"/>
                </a:cubicBezTo>
                <a:cubicBezTo>
                  <a:pt x="16415" y="6853"/>
                  <a:pt x="16415" y="6990"/>
                  <a:pt x="16392" y="7127"/>
                </a:cubicBezTo>
                <a:cubicBezTo>
                  <a:pt x="15160" y="5506"/>
                  <a:pt x="13585" y="4410"/>
                  <a:pt x="11827" y="3794"/>
                </a:cubicBezTo>
                <a:cubicBezTo>
                  <a:pt x="10960" y="3292"/>
                  <a:pt x="9978" y="2927"/>
                  <a:pt x="8883" y="2721"/>
                </a:cubicBezTo>
                <a:cubicBezTo>
                  <a:pt x="8296" y="2610"/>
                  <a:pt x="7705" y="2556"/>
                  <a:pt x="7117" y="2556"/>
                </a:cubicBezTo>
                <a:cubicBezTo>
                  <a:pt x="5416" y="2556"/>
                  <a:pt x="3739" y="3009"/>
                  <a:pt x="2263" y="3840"/>
                </a:cubicBezTo>
                <a:cubicBezTo>
                  <a:pt x="2377" y="3634"/>
                  <a:pt x="2492" y="3429"/>
                  <a:pt x="2583" y="3201"/>
                </a:cubicBezTo>
                <a:cubicBezTo>
                  <a:pt x="2857" y="2813"/>
                  <a:pt x="3062" y="2356"/>
                  <a:pt x="3222" y="1900"/>
                </a:cubicBezTo>
                <a:cubicBezTo>
                  <a:pt x="3405" y="1466"/>
                  <a:pt x="3587" y="1032"/>
                  <a:pt x="3770" y="576"/>
                </a:cubicBezTo>
                <a:cubicBezTo>
                  <a:pt x="3878" y="267"/>
                  <a:pt x="3580" y="1"/>
                  <a:pt x="33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54" name="Google Shape;2254;p73"/>
          <p:cNvGrpSpPr/>
          <p:nvPr/>
        </p:nvGrpSpPr>
        <p:grpSpPr>
          <a:xfrm>
            <a:off x="442323" y="278500"/>
            <a:ext cx="615195" cy="485584"/>
            <a:chOff x="442323" y="278500"/>
            <a:chExt cx="615195" cy="485584"/>
          </a:xfrm>
        </p:grpSpPr>
        <p:sp>
          <p:nvSpPr>
            <p:cNvPr id="2255" name="Google Shape;2255;p73"/>
            <p:cNvSpPr/>
            <p:nvPr/>
          </p:nvSpPr>
          <p:spPr>
            <a:xfrm>
              <a:off x="443044" y="278500"/>
              <a:ext cx="597423" cy="485104"/>
            </a:xfrm>
            <a:custGeom>
              <a:avLst/>
              <a:gdLst/>
              <a:ahLst/>
              <a:cxnLst/>
              <a:rect l="l" t="t" r="r" b="b"/>
              <a:pathLst>
                <a:path w="9950" h="8079" extrusionOk="0">
                  <a:moveTo>
                    <a:pt x="7409" y="1"/>
                  </a:moveTo>
                  <a:cubicBezTo>
                    <a:pt x="7193" y="1"/>
                    <a:pt x="6952" y="72"/>
                    <a:pt x="6654" y="183"/>
                  </a:cubicBezTo>
                  <a:cubicBezTo>
                    <a:pt x="5876" y="454"/>
                    <a:pt x="5086" y="689"/>
                    <a:pt x="4333" y="1047"/>
                  </a:cubicBezTo>
                  <a:cubicBezTo>
                    <a:pt x="2852" y="1738"/>
                    <a:pt x="1506" y="2688"/>
                    <a:pt x="346" y="3849"/>
                  </a:cubicBezTo>
                  <a:cubicBezTo>
                    <a:pt x="210" y="3960"/>
                    <a:pt x="99" y="4120"/>
                    <a:pt x="50" y="4281"/>
                  </a:cubicBezTo>
                  <a:cubicBezTo>
                    <a:pt x="0" y="4503"/>
                    <a:pt x="99" y="4737"/>
                    <a:pt x="198" y="4947"/>
                  </a:cubicBezTo>
                  <a:cubicBezTo>
                    <a:pt x="223" y="4984"/>
                    <a:pt x="235" y="5021"/>
                    <a:pt x="260" y="5058"/>
                  </a:cubicBezTo>
                  <a:cubicBezTo>
                    <a:pt x="544" y="5663"/>
                    <a:pt x="865" y="6256"/>
                    <a:pt x="1210" y="6824"/>
                  </a:cubicBezTo>
                  <a:cubicBezTo>
                    <a:pt x="1519" y="7305"/>
                    <a:pt x="1889" y="7774"/>
                    <a:pt x="2432" y="7972"/>
                  </a:cubicBezTo>
                  <a:cubicBezTo>
                    <a:pt x="2629" y="8048"/>
                    <a:pt x="2834" y="8078"/>
                    <a:pt x="3041" y="8078"/>
                  </a:cubicBezTo>
                  <a:cubicBezTo>
                    <a:pt x="3405" y="8078"/>
                    <a:pt x="3777" y="7983"/>
                    <a:pt x="4123" y="7873"/>
                  </a:cubicBezTo>
                  <a:cubicBezTo>
                    <a:pt x="5901" y="7330"/>
                    <a:pt x="7530" y="6416"/>
                    <a:pt x="8913" y="5182"/>
                  </a:cubicBezTo>
                  <a:cubicBezTo>
                    <a:pt x="9419" y="4737"/>
                    <a:pt x="9913" y="4194"/>
                    <a:pt x="9937" y="3515"/>
                  </a:cubicBezTo>
                  <a:cubicBezTo>
                    <a:pt x="9950" y="2923"/>
                    <a:pt x="9604" y="2404"/>
                    <a:pt x="9258" y="1923"/>
                  </a:cubicBezTo>
                  <a:lnTo>
                    <a:pt x="8481" y="812"/>
                  </a:lnTo>
                  <a:cubicBezTo>
                    <a:pt x="8431" y="763"/>
                    <a:pt x="8394" y="713"/>
                    <a:pt x="8357" y="652"/>
                  </a:cubicBezTo>
                  <a:cubicBezTo>
                    <a:pt x="8025" y="177"/>
                    <a:pt x="7749" y="1"/>
                    <a:pt x="740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2256;p73"/>
            <p:cNvSpPr/>
            <p:nvPr/>
          </p:nvSpPr>
          <p:spPr>
            <a:xfrm>
              <a:off x="756521" y="495974"/>
              <a:ext cx="129211" cy="119550"/>
            </a:xfrm>
            <a:custGeom>
              <a:avLst/>
              <a:gdLst/>
              <a:ahLst/>
              <a:cxnLst/>
              <a:rect l="l" t="t" r="r" b="b"/>
              <a:pathLst>
                <a:path w="2152" h="1991" extrusionOk="0">
                  <a:moveTo>
                    <a:pt x="1104" y="0"/>
                  </a:moveTo>
                  <a:cubicBezTo>
                    <a:pt x="837" y="0"/>
                    <a:pt x="565" y="109"/>
                    <a:pt x="359" y="350"/>
                  </a:cubicBezTo>
                  <a:cubicBezTo>
                    <a:pt x="1" y="757"/>
                    <a:pt x="50" y="1387"/>
                    <a:pt x="458" y="1745"/>
                  </a:cubicBezTo>
                  <a:cubicBezTo>
                    <a:pt x="657" y="1915"/>
                    <a:pt x="886" y="1991"/>
                    <a:pt x="1110" y="1991"/>
                  </a:cubicBezTo>
                  <a:cubicBezTo>
                    <a:pt x="1649" y="1991"/>
                    <a:pt x="2152" y="1550"/>
                    <a:pt x="2099" y="930"/>
                  </a:cubicBezTo>
                  <a:cubicBezTo>
                    <a:pt x="2060" y="357"/>
                    <a:pt x="1589" y="0"/>
                    <a:pt x="11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73"/>
            <p:cNvSpPr/>
            <p:nvPr/>
          </p:nvSpPr>
          <p:spPr>
            <a:xfrm>
              <a:off x="748416" y="498256"/>
              <a:ext cx="129752" cy="75837"/>
            </a:xfrm>
            <a:custGeom>
              <a:avLst/>
              <a:gdLst/>
              <a:ahLst/>
              <a:cxnLst/>
              <a:rect l="l" t="t" r="r" b="b"/>
              <a:pathLst>
                <a:path w="2161" h="1263" extrusionOk="0">
                  <a:moveTo>
                    <a:pt x="1178" y="1"/>
                  </a:moveTo>
                  <a:cubicBezTo>
                    <a:pt x="582" y="1"/>
                    <a:pt x="0" y="538"/>
                    <a:pt x="198" y="1263"/>
                  </a:cubicBezTo>
                  <a:cubicBezTo>
                    <a:pt x="574" y="1012"/>
                    <a:pt x="990" y="905"/>
                    <a:pt x="1418" y="905"/>
                  </a:cubicBezTo>
                  <a:cubicBezTo>
                    <a:pt x="1663" y="905"/>
                    <a:pt x="1913" y="940"/>
                    <a:pt x="2160" y="1003"/>
                  </a:cubicBezTo>
                  <a:cubicBezTo>
                    <a:pt x="2160" y="806"/>
                    <a:pt x="2099" y="608"/>
                    <a:pt x="1988" y="448"/>
                  </a:cubicBezTo>
                  <a:cubicBezTo>
                    <a:pt x="1778" y="135"/>
                    <a:pt x="1476" y="1"/>
                    <a:pt x="11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73"/>
            <p:cNvSpPr/>
            <p:nvPr/>
          </p:nvSpPr>
          <p:spPr>
            <a:xfrm>
              <a:off x="560125" y="387237"/>
              <a:ext cx="228342" cy="114986"/>
            </a:xfrm>
            <a:custGeom>
              <a:avLst/>
              <a:gdLst/>
              <a:ahLst/>
              <a:cxnLst/>
              <a:rect l="l" t="t" r="r" b="b"/>
              <a:pathLst>
                <a:path w="3803" h="1915" extrusionOk="0">
                  <a:moveTo>
                    <a:pt x="1512" y="0"/>
                  </a:moveTo>
                  <a:cubicBezTo>
                    <a:pt x="979" y="0"/>
                    <a:pt x="428" y="435"/>
                    <a:pt x="1" y="705"/>
                  </a:cubicBezTo>
                  <a:lnTo>
                    <a:pt x="1791" y="1791"/>
                  </a:lnTo>
                  <a:cubicBezTo>
                    <a:pt x="1889" y="1853"/>
                    <a:pt x="1988" y="1890"/>
                    <a:pt x="2099" y="1914"/>
                  </a:cubicBezTo>
                  <a:cubicBezTo>
                    <a:pt x="2210" y="1914"/>
                    <a:pt x="2321" y="1877"/>
                    <a:pt x="2408" y="1840"/>
                  </a:cubicBezTo>
                  <a:cubicBezTo>
                    <a:pt x="2889" y="1630"/>
                    <a:pt x="3358" y="1396"/>
                    <a:pt x="3803" y="1149"/>
                  </a:cubicBezTo>
                  <a:lnTo>
                    <a:pt x="3803" y="1149"/>
                  </a:lnTo>
                  <a:cubicBezTo>
                    <a:pt x="3786" y="1157"/>
                    <a:pt x="3766" y="1162"/>
                    <a:pt x="3742" y="1162"/>
                  </a:cubicBezTo>
                  <a:cubicBezTo>
                    <a:pt x="3355" y="1162"/>
                    <a:pt x="2039" y="83"/>
                    <a:pt x="1667" y="13"/>
                  </a:cubicBezTo>
                  <a:cubicBezTo>
                    <a:pt x="1616" y="5"/>
                    <a:pt x="1564" y="0"/>
                    <a:pt x="15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73"/>
            <p:cNvSpPr/>
            <p:nvPr/>
          </p:nvSpPr>
          <p:spPr>
            <a:xfrm>
              <a:off x="634997" y="414857"/>
              <a:ext cx="54999" cy="50618"/>
            </a:xfrm>
            <a:custGeom>
              <a:avLst/>
              <a:gdLst/>
              <a:ahLst/>
              <a:cxnLst/>
              <a:rect l="l" t="t" r="r" b="b"/>
              <a:pathLst>
                <a:path w="916" h="843" extrusionOk="0">
                  <a:moveTo>
                    <a:pt x="472" y="1"/>
                  </a:moveTo>
                  <a:cubicBezTo>
                    <a:pt x="361" y="1"/>
                    <a:pt x="248" y="46"/>
                    <a:pt x="161" y="146"/>
                  </a:cubicBezTo>
                  <a:cubicBezTo>
                    <a:pt x="1" y="319"/>
                    <a:pt x="25" y="590"/>
                    <a:pt x="198" y="738"/>
                  </a:cubicBezTo>
                  <a:cubicBezTo>
                    <a:pt x="281" y="811"/>
                    <a:pt x="378" y="843"/>
                    <a:pt x="472" y="843"/>
                  </a:cubicBezTo>
                  <a:cubicBezTo>
                    <a:pt x="701" y="843"/>
                    <a:pt x="916" y="655"/>
                    <a:pt x="889" y="393"/>
                  </a:cubicBezTo>
                  <a:cubicBezTo>
                    <a:pt x="873" y="153"/>
                    <a:pt x="676" y="1"/>
                    <a:pt x="472" y="1"/>
                  </a:cubicBez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73"/>
            <p:cNvSpPr/>
            <p:nvPr/>
          </p:nvSpPr>
          <p:spPr>
            <a:xfrm>
              <a:off x="644664" y="359077"/>
              <a:ext cx="167519" cy="96432"/>
            </a:xfrm>
            <a:custGeom>
              <a:avLst/>
              <a:gdLst/>
              <a:ahLst/>
              <a:cxnLst/>
              <a:rect l="l" t="t" r="r" b="b"/>
              <a:pathLst>
                <a:path w="2790" h="1606" extrusionOk="0">
                  <a:moveTo>
                    <a:pt x="494" y="1"/>
                  </a:moveTo>
                  <a:lnTo>
                    <a:pt x="0" y="297"/>
                  </a:lnTo>
                  <a:lnTo>
                    <a:pt x="2407" y="1606"/>
                  </a:lnTo>
                  <a:lnTo>
                    <a:pt x="2790" y="1272"/>
                  </a:lnTo>
                  <a:lnTo>
                    <a:pt x="49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73"/>
            <p:cNvSpPr/>
            <p:nvPr/>
          </p:nvSpPr>
          <p:spPr>
            <a:xfrm>
              <a:off x="442323" y="279160"/>
              <a:ext cx="615195" cy="484923"/>
            </a:xfrm>
            <a:custGeom>
              <a:avLst/>
              <a:gdLst/>
              <a:ahLst/>
              <a:cxnLst/>
              <a:rect l="l" t="t" r="r" b="b"/>
              <a:pathLst>
                <a:path w="10246" h="8076" extrusionOk="0">
                  <a:moveTo>
                    <a:pt x="7098" y="172"/>
                  </a:moveTo>
                  <a:cubicBezTo>
                    <a:pt x="7197" y="172"/>
                    <a:pt x="7271" y="172"/>
                    <a:pt x="7345" y="184"/>
                  </a:cubicBezTo>
                  <a:cubicBezTo>
                    <a:pt x="7363" y="187"/>
                    <a:pt x="7381" y="188"/>
                    <a:pt x="7398" y="188"/>
                  </a:cubicBezTo>
                  <a:cubicBezTo>
                    <a:pt x="7415" y="188"/>
                    <a:pt x="7432" y="187"/>
                    <a:pt x="7448" y="187"/>
                  </a:cubicBezTo>
                  <a:cubicBezTo>
                    <a:pt x="7481" y="187"/>
                    <a:pt x="7511" y="190"/>
                    <a:pt x="7542" y="209"/>
                  </a:cubicBezTo>
                  <a:cubicBezTo>
                    <a:pt x="7604" y="246"/>
                    <a:pt x="7690" y="209"/>
                    <a:pt x="7764" y="258"/>
                  </a:cubicBezTo>
                  <a:cubicBezTo>
                    <a:pt x="7839" y="295"/>
                    <a:pt x="7913" y="320"/>
                    <a:pt x="7987" y="344"/>
                  </a:cubicBezTo>
                  <a:lnTo>
                    <a:pt x="8011" y="406"/>
                  </a:lnTo>
                  <a:cubicBezTo>
                    <a:pt x="8110" y="406"/>
                    <a:pt x="8159" y="505"/>
                    <a:pt x="8234" y="542"/>
                  </a:cubicBezTo>
                  <a:cubicBezTo>
                    <a:pt x="8258" y="591"/>
                    <a:pt x="8283" y="641"/>
                    <a:pt x="8295" y="678"/>
                  </a:cubicBezTo>
                  <a:cubicBezTo>
                    <a:pt x="8295" y="764"/>
                    <a:pt x="8271" y="863"/>
                    <a:pt x="8234" y="937"/>
                  </a:cubicBezTo>
                  <a:cubicBezTo>
                    <a:pt x="8221" y="974"/>
                    <a:pt x="8184" y="986"/>
                    <a:pt x="8172" y="1011"/>
                  </a:cubicBezTo>
                  <a:cubicBezTo>
                    <a:pt x="8147" y="1048"/>
                    <a:pt x="8147" y="1110"/>
                    <a:pt x="8110" y="1134"/>
                  </a:cubicBezTo>
                  <a:cubicBezTo>
                    <a:pt x="8085" y="1171"/>
                    <a:pt x="8061" y="1184"/>
                    <a:pt x="8048" y="1208"/>
                  </a:cubicBezTo>
                  <a:cubicBezTo>
                    <a:pt x="7987" y="1270"/>
                    <a:pt x="7937" y="1332"/>
                    <a:pt x="7888" y="1394"/>
                  </a:cubicBezTo>
                  <a:cubicBezTo>
                    <a:pt x="7863" y="1443"/>
                    <a:pt x="7764" y="1431"/>
                    <a:pt x="7764" y="1517"/>
                  </a:cubicBezTo>
                  <a:cubicBezTo>
                    <a:pt x="7764" y="1517"/>
                    <a:pt x="7752" y="1529"/>
                    <a:pt x="7740" y="1529"/>
                  </a:cubicBezTo>
                  <a:lnTo>
                    <a:pt x="7616" y="1591"/>
                  </a:lnTo>
                  <a:cubicBezTo>
                    <a:pt x="7592" y="1616"/>
                    <a:pt x="7592" y="1628"/>
                    <a:pt x="7579" y="1665"/>
                  </a:cubicBezTo>
                  <a:lnTo>
                    <a:pt x="7382" y="1752"/>
                  </a:lnTo>
                  <a:lnTo>
                    <a:pt x="7357" y="1813"/>
                  </a:lnTo>
                  <a:lnTo>
                    <a:pt x="7061" y="1937"/>
                  </a:lnTo>
                  <a:lnTo>
                    <a:pt x="7024" y="2011"/>
                  </a:lnTo>
                  <a:lnTo>
                    <a:pt x="6839" y="2085"/>
                  </a:lnTo>
                  <a:cubicBezTo>
                    <a:pt x="6826" y="2110"/>
                    <a:pt x="6814" y="2134"/>
                    <a:pt x="6802" y="2159"/>
                  </a:cubicBezTo>
                  <a:lnTo>
                    <a:pt x="6654" y="2221"/>
                  </a:lnTo>
                  <a:cubicBezTo>
                    <a:pt x="6654" y="2245"/>
                    <a:pt x="6641" y="2258"/>
                    <a:pt x="6629" y="2295"/>
                  </a:cubicBezTo>
                  <a:cubicBezTo>
                    <a:pt x="6567" y="2319"/>
                    <a:pt x="6493" y="2344"/>
                    <a:pt x="6431" y="2369"/>
                  </a:cubicBezTo>
                  <a:cubicBezTo>
                    <a:pt x="6419" y="2393"/>
                    <a:pt x="6419" y="2418"/>
                    <a:pt x="6407" y="2443"/>
                  </a:cubicBezTo>
                  <a:lnTo>
                    <a:pt x="6234" y="2517"/>
                  </a:lnTo>
                  <a:cubicBezTo>
                    <a:pt x="6221" y="2492"/>
                    <a:pt x="6209" y="2468"/>
                    <a:pt x="6197" y="2455"/>
                  </a:cubicBezTo>
                  <a:cubicBezTo>
                    <a:pt x="6135" y="2431"/>
                    <a:pt x="6073" y="2393"/>
                    <a:pt x="6024" y="2356"/>
                  </a:cubicBezTo>
                  <a:cubicBezTo>
                    <a:pt x="5962" y="2307"/>
                    <a:pt x="5901" y="2282"/>
                    <a:pt x="5826" y="2270"/>
                  </a:cubicBezTo>
                  <a:cubicBezTo>
                    <a:pt x="5752" y="2245"/>
                    <a:pt x="5728" y="2171"/>
                    <a:pt x="5654" y="2147"/>
                  </a:cubicBezTo>
                  <a:cubicBezTo>
                    <a:pt x="5543" y="2122"/>
                    <a:pt x="5431" y="2073"/>
                    <a:pt x="5333" y="1986"/>
                  </a:cubicBezTo>
                  <a:cubicBezTo>
                    <a:pt x="5296" y="1949"/>
                    <a:pt x="5222" y="1937"/>
                    <a:pt x="5160" y="1912"/>
                  </a:cubicBezTo>
                  <a:cubicBezTo>
                    <a:pt x="5111" y="1887"/>
                    <a:pt x="5049" y="1887"/>
                    <a:pt x="5024" y="1850"/>
                  </a:cubicBezTo>
                  <a:cubicBezTo>
                    <a:pt x="4987" y="1801"/>
                    <a:pt x="4925" y="1764"/>
                    <a:pt x="4864" y="1752"/>
                  </a:cubicBezTo>
                  <a:cubicBezTo>
                    <a:pt x="4802" y="1739"/>
                    <a:pt x="4777" y="1678"/>
                    <a:pt x="4728" y="1653"/>
                  </a:cubicBezTo>
                  <a:cubicBezTo>
                    <a:pt x="4641" y="1616"/>
                    <a:pt x="4555" y="1591"/>
                    <a:pt x="4469" y="1554"/>
                  </a:cubicBezTo>
                  <a:cubicBezTo>
                    <a:pt x="4432" y="1443"/>
                    <a:pt x="4308" y="1468"/>
                    <a:pt x="4234" y="1418"/>
                  </a:cubicBezTo>
                  <a:cubicBezTo>
                    <a:pt x="4209" y="1406"/>
                    <a:pt x="4185" y="1394"/>
                    <a:pt x="4160" y="1381"/>
                  </a:cubicBezTo>
                  <a:cubicBezTo>
                    <a:pt x="4148" y="1369"/>
                    <a:pt x="4160" y="1344"/>
                    <a:pt x="4148" y="1307"/>
                  </a:cubicBezTo>
                  <a:cubicBezTo>
                    <a:pt x="4382" y="1208"/>
                    <a:pt x="4617" y="1110"/>
                    <a:pt x="4851" y="999"/>
                  </a:cubicBezTo>
                  <a:lnTo>
                    <a:pt x="4888" y="937"/>
                  </a:lnTo>
                  <a:lnTo>
                    <a:pt x="5580" y="641"/>
                  </a:lnTo>
                  <a:lnTo>
                    <a:pt x="5641" y="665"/>
                  </a:lnTo>
                  <a:lnTo>
                    <a:pt x="5851" y="579"/>
                  </a:lnTo>
                  <a:lnTo>
                    <a:pt x="5876" y="530"/>
                  </a:lnTo>
                  <a:lnTo>
                    <a:pt x="6221" y="369"/>
                  </a:lnTo>
                  <a:lnTo>
                    <a:pt x="6296" y="394"/>
                  </a:lnTo>
                  <a:lnTo>
                    <a:pt x="6542" y="295"/>
                  </a:lnTo>
                  <a:lnTo>
                    <a:pt x="6616" y="320"/>
                  </a:lnTo>
                  <a:lnTo>
                    <a:pt x="6863" y="221"/>
                  </a:lnTo>
                  <a:lnTo>
                    <a:pt x="6925" y="246"/>
                  </a:lnTo>
                  <a:lnTo>
                    <a:pt x="7098" y="172"/>
                  </a:lnTo>
                  <a:close/>
                  <a:moveTo>
                    <a:pt x="3765" y="1480"/>
                  </a:moveTo>
                  <a:lnTo>
                    <a:pt x="4629" y="1838"/>
                  </a:lnTo>
                  <a:cubicBezTo>
                    <a:pt x="4641" y="1850"/>
                    <a:pt x="4654" y="1875"/>
                    <a:pt x="4666" y="1875"/>
                  </a:cubicBezTo>
                  <a:cubicBezTo>
                    <a:pt x="4753" y="1924"/>
                    <a:pt x="4851" y="1961"/>
                    <a:pt x="4950" y="2011"/>
                  </a:cubicBezTo>
                  <a:cubicBezTo>
                    <a:pt x="4950" y="2023"/>
                    <a:pt x="4962" y="2036"/>
                    <a:pt x="4975" y="2060"/>
                  </a:cubicBezTo>
                  <a:lnTo>
                    <a:pt x="5246" y="2171"/>
                  </a:lnTo>
                  <a:cubicBezTo>
                    <a:pt x="5246" y="2184"/>
                    <a:pt x="5259" y="2196"/>
                    <a:pt x="5271" y="2221"/>
                  </a:cubicBezTo>
                  <a:cubicBezTo>
                    <a:pt x="5320" y="2245"/>
                    <a:pt x="5382" y="2270"/>
                    <a:pt x="5444" y="2282"/>
                  </a:cubicBezTo>
                  <a:cubicBezTo>
                    <a:pt x="5493" y="2307"/>
                    <a:pt x="5518" y="2369"/>
                    <a:pt x="5580" y="2393"/>
                  </a:cubicBezTo>
                  <a:cubicBezTo>
                    <a:pt x="5641" y="2393"/>
                    <a:pt x="5703" y="2431"/>
                    <a:pt x="5740" y="2480"/>
                  </a:cubicBezTo>
                  <a:cubicBezTo>
                    <a:pt x="5765" y="2529"/>
                    <a:pt x="5851" y="2517"/>
                    <a:pt x="5888" y="2566"/>
                  </a:cubicBezTo>
                  <a:cubicBezTo>
                    <a:pt x="5925" y="2628"/>
                    <a:pt x="5999" y="2616"/>
                    <a:pt x="6036" y="2665"/>
                  </a:cubicBezTo>
                  <a:cubicBezTo>
                    <a:pt x="6036" y="2665"/>
                    <a:pt x="6036" y="2677"/>
                    <a:pt x="6024" y="2690"/>
                  </a:cubicBezTo>
                  <a:lnTo>
                    <a:pt x="5826" y="2764"/>
                  </a:lnTo>
                  <a:lnTo>
                    <a:pt x="5789" y="2850"/>
                  </a:lnTo>
                  <a:lnTo>
                    <a:pt x="5728" y="2863"/>
                  </a:lnTo>
                  <a:lnTo>
                    <a:pt x="5703" y="2801"/>
                  </a:lnTo>
                  <a:cubicBezTo>
                    <a:pt x="5530" y="2739"/>
                    <a:pt x="5357" y="2653"/>
                    <a:pt x="5209" y="2566"/>
                  </a:cubicBezTo>
                  <a:cubicBezTo>
                    <a:pt x="5123" y="2492"/>
                    <a:pt x="4987" y="2492"/>
                    <a:pt x="4901" y="2418"/>
                  </a:cubicBezTo>
                  <a:cubicBezTo>
                    <a:pt x="4814" y="2344"/>
                    <a:pt x="4691" y="2332"/>
                    <a:pt x="4592" y="2258"/>
                  </a:cubicBezTo>
                  <a:cubicBezTo>
                    <a:pt x="4592" y="2258"/>
                    <a:pt x="4580" y="2233"/>
                    <a:pt x="4567" y="2221"/>
                  </a:cubicBezTo>
                  <a:lnTo>
                    <a:pt x="4296" y="2110"/>
                  </a:lnTo>
                  <a:cubicBezTo>
                    <a:pt x="4246" y="2011"/>
                    <a:pt x="4135" y="2023"/>
                    <a:pt x="4061" y="1961"/>
                  </a:cubicBezTo>
                  <a:lnTo>
                    <a:pt x="4037" y="1912"/>
                  </a:lnTo>
                  <a:lnTo>
                    <a:pt x="3666" y="1764"/>
                  </a:lnTo>
                  <a:cubicBezTo>
                    <a:pt x="3592" y="1715"/>
                    <a:pt x="3568" y="1690"/>
                    <a:pt x="3530" y="1665"/>
                  </a:cubicBezTo>
                  <a:cubicBezTo>
                    <a:pt x="3530" y="1665"/>
                    <a:pt x="3530" y="1653"/>
                    <a:pt x="3543" y="1640"/>
                  </a:cubicBezTo>
                  <a:lnTo>
                    <a:pt x="3716" y="1566"/>
                  </a:lnTo>
                  <a:cubicBezTo>
                    <a:pt x="3728" y="1554"/>
                    <a:pt x="3740" y="1542"/>
                    <a:pt x="3753" y="1529"/>
                  </a:cubicBezTo>
                  <a:lnTo>
                    <a:pt x="3765" y="1480"/>
                  </a:lnTo>
                  <a:close/>
                  <a:moveTo>
                    <a:pt x="3382" y="1764"/>
                  </a:moveTo>
                  <a:cubicBezTo>
                    <a:pt x="3469" y="1875"/>
                    <a:pt x="3605" y="1875"/>
                    <a:pt x="3703" y="1949"/>
                  </a:cubicBezTo>
                  <a:lnTo>
                    <a:pt x="3728" y="1986"/>
                  </a:lnTo>
                  <a:cubicBezTo>
                    <a:pt x="3790" y="2011"/>
                    <a:pt x="3864" y="2036"/>
                    <a:pt x="3925" y="2073"/>
                  </a:cubicBezTo>
                  <a:cubicBezTo>
                    <a:pt x="3975" y="2085"/>
                    <a:pt x="4037" y="2110"/>
                    <a:pt x="4074" y="2159"/>
                  </a:cubicBezTo>
                  <a:cubicBezTo>
                    <a:pt x="4135" y="2208"/>
                    <a:pt x="4197" y="2221"/>
                    <a:pt x="4259" y="2245"/>
                  </a:cubicBezTo>
                  <a:cubicBezTo>
                    <a:pt x="4320" y="2282"/>
                    <a:pt x="4345" y="2332"/>
                    <a:pt x="4407" y="2356"/>
                  </a:cubicBezTo>
                  <a:cubicBezTo>
                    <a:pt x="4469" y="2369"/>
                    <a:pt x="4543" y="2393"/>
                    <a:pt x="4604" y="2431"/>
                  </a:cubicBezTo>
                  <a:lnTo>
                    <a:pt x="4629" y="2468"/>
                  </a:lnTo>
                  <a:cubicBezTo>
                    <a:pt x="4728" y="2517"/>
                    <a:pt x="4827" y="2566"/>
                    <a:pt x="4938" y="2628"/>
                  </a:cubicBezTo>
                  <a:cubicBezTo>
                    <a:pt x="5024" y="2690"/>
                    <a:pt x="5123" y="2727"/>
                    <a:pt x="5222" y="2751"/>
                  </a:cubicBezTo>
                  <a:cubicBezTo>
                    <a:pt x="5333" y="2788"/>
                    <a:pt x="5394" y="2887"/>
                    <a:pt x="5518" y="2912"/>
                  </a:cubicBezTo>
                  <a:cubicBezTo>
                    <a:pt x="5493" y="2986"/>
                    <a:pt x="5382" y="2961"/>
                    <a:pt x="5382" y="3060"/>
                  </a:cubicBezTo>
                  <a:lnTo>
                    <a:pt x="5073" y="3196"/>
                  </a:lnTo>
                  <a:cubicBezTo>
                    <a:pt x="5061" y="3221"/>
                    <a:pt x="5049" y="3233"/>
                    <a:pt x="5049" y="3258"/>
                  </a:cubicBezTo>
                  <a:lnTo>
                    <a:pt x="4308" y="3566"/>
                  </a:lnTo>
                  <a:lnTo>
                    <a:pt x="4271" y="3640"/>
                  </a:lnTo>
                  <a:lnTo>
                    <a:pt x="4086" y="3727"/>
                  </a:lnTo>
                  <a:cubicBezTo>
                    <a:pt x="4000" y="3702"/>
                    <a:pt x="3925" y="3665"/>
                    <a:pt x="3864" y="3603"/>
                  </a:cubicBezTo>
                  <a:cubicBezTo>
                    <a:pt x="3790" y="3554"/>
                    <a:pt x="3679" y="3541"/>
                    <a:pt x="3629" y="3467"/>
                  </a:cubicBezTo>
                  <a:cubicBezTo>
                    <a:pt x="3530" y="3467"/>
                    <a:pt x="3493" y="3344"/>
                    <a:pt x="3407" y="3332"/>
                  </a:cubicBezTo>
                  <a:cubicBezTo>
                    <a:pt x="3308" y="3319"/>
                    <a:pt x="3271" y="3233"/>
                    <a:pt x="3185" y="3196"/>
                  </a:cubicBezTo>
                  <a:cubicBezTo>
                    <a:pt x="3098" y="3171"/>
                    <a:pt x="3074" y="3085"/>
                    <a:pt x="2987" y="3085"/>
                  </a:cubicBezTo>
                  <a:cubicBezTo>
                    <a:pt x="2901" y="3072"/>
                    <a:pt x="2876" y="3011"/>
                    <a:pt x="2827" y="2974"/>
                  </a:cubicBezTo>
                  <a:cubicBezTo>
                    <a:pt x="2765" y="2937"/>
                    <a:pt x="2765" y="2887"/>
                    <a:pt x="2703" y="2887"/>
                  </a:cubicBezTo>
                  <a:cubicBezTo>
                    <a:pt x="2642" y="2875"/>
                    <a:pt x="2629" y="2813"/>
                    <a:pt x="2580" y="2788"/>
                  </a:cubicBezTo>
                  <a:cubicBezTo>
                    <a:pt x="2543" y="2764"/>
                    <a:pt x="2432" y="2764"/>
                    <a:pt x="2382" y="2677"/>
                  </a:cubicBezTo>
                  <a:lnTo>
                    <a:pt x="2136" y="2566"/>
                  </a:lnTo>
                  <a:cubicBezTo>
                    <a:pt x="2123" y="2566"/>
                    <a:pt x="2123" y="2554"/>
                    <a:pt x="2111" y="2542"/>
                  </a:cubicBezTo>
                  <a:cubicBezTo>
                    <a:pt x="2148" y="2517"/>
                    <a:pt x="2185" y="2468"/>
                    <a:pt x="2210" y="2431"/>
                  </a:cubicBezTo>
                  <a:lnTo>
                    <a:pt x="2395" y="2344"/>
                  </a:lnTo>
                  <a:lnTo>
                    <a:pt x="2420" y="2282"/>
                  </a:lnTo>
                  <a:lnTo>
                    <a:pt x="2568" y="2221"/>
                  </a:lnTo>
                  <a:lnTo>
                    <a:pt x="2617" y="2134"/>
                  </a:lnTo>
                  <a:lnTo>
                    <a:pt x="2852" y="2036"/>
                  </a:lnTo>
                  <a:cubicBezTo>
                    <a:pt x="2864" y="2011"/>
                    <a:pt x="2864" y="1998"/>
                    <a:pt x="2876" y="1974"/>
                  </a:cubicBezTo>
                  <a:lnTo>
                    <a:pt x="3308" y="1789"/>
                  </a:lnTo>
                  <a:cubicBezTo>
                    <a:pt x="3333" y="1776"/>
                    <a:pt x="3345" y="1776"/>
                    <a:pt x="3370" y="1764"/>
                  </a:cubicBezTo>
                  <a:close/>
                  <a:moveTo>
                    <a:pt x="1950" y="2653"/>
                  </a:moveTo>
                  <a:cubicBezTo>
                    <a:pt x="1975" y="2677"/>
                    <a:pt x="2012" y="2714"/>
                    <a:pt x="2049" y="2727"/>
                  </a:cubicBezTo>
                  <a:cubicBezTo>
                    <a:pt x="2136" y="2751"/>
                    <a:pt x="2185" y="2850"/>
                    <a:pt x="2284" y="2863"/>
                  </a:cubicBezTo>
                  <a:cubicBezTo>
                    <a:pt x="2321" y="2924"/>
                    <a:pt x="2382" y="2937"/>
                    <a:pt x="2432" y="2974"/>
                  </a:cubicBezTo>
                  <a:cubicBezTo>
                    <a:pt x="2481" y="2998"/>
                    <a:pt x="2531" y="3060"/>
                    <a:pt x="2605" y="3072"/>
                  </a:cubicBezTo>
                  <a:cubicBezTo>
                    <a:pt x="2666" y="3085"/>
                    <a:pt x="2703" y="3146"/>
                    <a:pt x="2753" y="3171"/>
                  </a:cubicBezTo>
                  <a:cubicBezTo>
                    <a:pt x="2815" y="3208"/>
                    <a:pt x="2913" y="3233"/>
                    <a:pt x="2975" y="3307"/>
                  </a:cubicBezTo>
                  <a:cubicBezTo>
                    <a:pt x="3049" y="3381"/>
                    <a:pt x="3148" y="3332"/>
                    <a:pt x="3197" y="3430"/>
                  </a:cubicBezTo>
                  <a:lnTo>
                    <a:pt x="3370" y="3504"/>
                  </a:lnTo>
                  <a:cubicBezTo>
                    <a:pt x="3419" y="3529"/>
                    <a:pt x="3432" y="3578"/>
                    <a:pt x="3481" y="3603"/>
                  </a:cubicBezTo>
                  <a:cubicBezTo>
                    <a:pt x="3543" y="3616"/>
                    <a:pt x="3605" y="3628"/>
                    <a:pt x="3642" y="3677"/>
                  </a:cubicBezTo>
                  <a:cubicBezTo>
                    <a:pt x="3666" y="3739"/>
                    <a:pt x="3753" y="3727"/>
                    <a:pt x="3790" y="3776"/>
                  </a:cubicBezTo>
                  <a:cubicBezTo>
                    <a:pt x="3790" y="3801"/>
                    <a:pt x="3790" y="3813"/>
                    <a:pt x="3802" y="3850"/>
                  </a:cubicBezTo>
                  <a:lnTo>
                    <a:pt x="1864" y="4665"/>
                  </a:lnTo>
                  <a:lnTo>
                    <a:pt x="1790" y="4640"/>
                  </a:lnTo>
                  <a:lnTo>
                    <a:pt x="1691" y="4677"/>
                  </a:lnTo>
                  <a:lnTo>
                    <a:pt x="1617" y="4652"/>
                  </a:lnTo>
                  <a:lnTo>
                    <a:pt x="1370" y="4751"/>
                  </a:lnTo>
                  <a:lnTo>
                    <a:pt x="1296" y="4726"/>
                  </a:lnTo>
                  <a:cubicBezTo>
                    <a:pt x="1247" y="4776"/>
                    <a:pt x="1185" y="4776"/>
                    <a:pt x="1123" y="4776"/>
                  </a:cubicBezTo>
                  <a:cubicBezTo>
                    <a:pt x="1062" y="4776"/>
                    <a:pt x="1000" y="4776"/>
                    <a:pt x="951" y="4825"/>
                  </a:cubicBezTo>
                  <a:cubicBezTo>
                    <a:pt x="864" y="4788"/>
                    <a:pt x="778" y="4825"/>
                    <a:pt x="704" y="4776"/>
                  </a:cubicBezTo>
                  <a:cubicBezTo>
                    <a:pt x="630" y="4739"/>
                    <a:pt x="556" y="4714"/>
                    <a:pt x="482" y="4689"/>
                  </a:cubicBezTo>
                  <a:lnTo>
                    <a:pt x="259" y="4504"/>
                  </a:lnTo>
                  <a:cubicBezTo>
                    <a:pt x="259" y="4443"/>
                    <a:pt x="272" y="4393"/>
                    <a:pt x="272" y="4344"/>
                  </a:cubicBezTo>
                  <a:cubicBezTo>
                    <a:pt x="272" y="4294"/>
                    <a:pt x="346" y="4270"/>
                    <a:pt x="358" y="4220"/>
                  </a:cubicBezTo>
                  <a:cubicBezTo>
                    <a:pt x="370" y="4208"/>
                    <a:pt x="383" y="4196"/>
                    <a:pt x="383" y="4171"/>
                  </a:cubicBezTo>
                  <a:cubicBezTo>
                    <a:pt x="383" y="4122"/>
                    <a:pt x="457" y="4109"/>
                    <a:pt x="469" y="4060"/>
                  </a:cubicBezTo>
                  <a:cubicBezTo>
                    <a:pt x="494" y="3998"/>
                    <a:pt x="494" y="3949"/>
                    <a:pt x="556" y="3936"/>
                  </a:cubicBezTo>
                  <a:cubicBezTo>
                    <a:pt x="593" y="3862"/>
                    <a:pt x="654" y="3825"/>
                    <a:pt x="704" y="3764"/>
                  </a:cubicBezTo>
                  <a:cubicBezTo>
                    <a:pt x="753" y="3702"/>
                    <a:pt x="790" y="3640"/>
                    <a:pt x="840" y="3591"/>
                  </a:cubicBezTo>
                  <a:cubicBezTo>
                    <a:pt x="889" y="3529"/>
                    <a:pt x="951" y="3467"/>
                    <a:pt x="1012" y="3430"/>
                  </a:cubicBezTo>
                  <a:cubicBezTo>
                    <a:pt x="1012" y="3381"/>
                    <a:pt x="1086" y="3381"/>
                    <a:pt x="1086" y="3332"/>
                  </a:cubicBezTo>
                  <a:cubicBezTo>
                    <a:pt x="1099" y="3295"/>
                    <a:pt x="1197" y="3282"/>
                    <a:pt x="1210" y="3245"/>
                  </a:cubicBezTo>
                  <a:cubicBezTo>
                    <a:pt x="1235" y="3171"/>
                    <a:pt x="1309" y="3171"/>
                    <a:pt x="1333" y="3122"/>
                  </a:cubicBezTo>
                  <a:cubicBezTo>
                    <a:pt x="1358" y="3085"/>
                    <a:pt x="1407" y="3060"/>
                    <a:pt x="1444" y="3023"/>
                  </a:cubicBezTo>
                  <a:cubicBezTo>
                    <a:pt x="1481" y="2998"/>
                    <a:pt x="1518" y="2937"/>
                    <a:pt x="1580" y="2912"/>
                  </a:cubicBezTo>
                  <a:cubicBezTo>
                    <a:pt x="1592" y="2912"/>
                    <a:pt x="1605" y="2875"/>
                    <a:pt x="1617" y="2850"/>
                  </a:cubicBezTo>
                  <a:cubicBezTo>
                    <a:pt x="1667" y="2826"/>
                    <a:pt x="1716" y="2801"/>
                    <a:pt x="1765" y="2788"/>
                  </a:cubicBezTo>
                  <a:cubicBezTo>
                    <a:pt x="1778" y="2764"/>
                    <a:pt x="1778" y="2739"/>
                    <a:pt x="1790" y="2714"/>
                  </a:cubicBezTo>
                  <a:lnTo>
                    <a:pt x="1950" y="2653"/>
                  </a:lnTo>
                  <a:close/>
                  <a:moveTo>
                    <a:pt x="8542" y="912"/>
                  </a:moveTo>
                  <a:lnTo>
                    <a:pt x="8653" y="962"/>
                  </a:lnTo>
                  <a:cubicBezTo>
                    <a:pt x="8678" y="1023"/>
                    <a:pt x="8715" y="1097"/>
                    <a:pt x="8740" y="1159"/>
                  </a:cubicBezTo>
                  <a:lnTo>
                    <a:pt x="8801" y="1184"/>
                  </a:lnTo>
                  <a:cubicBezTo>
                    <a:pt x="8838" y="1270"/>
                    <a:pt x="8875" y="1357"/>
                    <a:pt x="8912" y="1431"/>
                  </a:cubicBezTo>
                  <a:lnTo>
                    <a:pt x="8974" y="1455"/>
                  </a:lnTo>
                  <a:lnTo>
                    <a:pt x="9085" y="1702"/>
                  </a:lnTo>
                  <a:lnTo>
                    <a:pt x="9159" y="1739"/>
                  </a:lnTo>
                  <a:lnTo>
                    <a:pt x="9221" y="1887"/>
                  </a:lnTo>
                  <a:lnTo>
                    <a:pt x="9283" y="1912"/>
                  </a:lnTo>
                  <a:cubicBezTo>
                    <a:pt x="9344" y="2048"/>
                    <a:pt x="9406" y="2208"/>
                    <a:pt x="9468" y="2356"/>
                  </a:cubicBezTo>
                  <a:lnTo>
                    <a:pt x="9542" y="2381"/>
                  </a:lnTo>
                  <a:lnTo>
                    <a:pt x="9838" y="3072"/>
                  </a:lnTo>
                  <a:lnTo>
                    <a:pt x="9912" y="3109"/>
                  </a:lnTo>
                  <a:lnTo>
                    <a:pt x="9962" y="3245"/>
                  </a:lnTo>
                  <a:cubicBezTo>
                    <a:pt x="9962" y="3282"/>
                    <a:pt x="9912" y="3319"/>
                    <a:pt x="9962" y="3369"/>
                  </a:cubicBezTo>
                  <a:cubicBezTo>
                    <a:pt x="9912" y="3455"/>
                    <a:pt x="9888" y="3566"/>
                    <a:pt x="9888" y="3665"/>
                  </a:cubicBezTo>
                  <a:cubicBezTo>
                    <a:pt x="9888" y="3739"/>
                    <a:pt x="9875" y="3801"/>
                    <a:pt x="9851" y="3862"/>
                  </a:cubicBezTo>
                  <a:cubicBezTo>
                    <a:pt x="9801" y="3949"/>
                    <a:pt x="9764" y="4048"/>
                    <a:pt x="9739" y="4134"/>
                  </a:cubicBezTo>
                  <a:cubicBezTo>
                    <a:pt x="9702" y="4220"/>
                    <a:pt x="9653" y="4307"/>
                    <a:pt x="9579" y="4368"/>
                  </a:cubicBezTo>
                  <a:cubicBezTo>
                    <a:pt x="9456" y="4529"/>
                    <a:pt x="9320" y="4677"/>
                    <a:pt x="9184" y="4838"/>
                  </a:cubicBezTo>
                  <a:cubicBezTo>
                    <a:pt x="9179" y="4837"/>
                    <a:pt x="9175" y="4837"/>
                    <a:pt x="9170" y="4837"/>
                  </a:cubicBezTo>
                  <a:cubicBezTo>
                    <a:pt x="9082" y="4837"/>
                    <a:pt x="9044" y="4950"/>
                    <a:pt x="8962" y="4986"/>
                  </a:cubicBezTo>
                  <a:cubicBezTo>
                    <a:pt x="8912" y="5010"/>
                    <a:pt x="8912" y="5084"/>
                    <a:pt x="8838" y="5097"/>
                  </a:cubicBezTo>
                  <a:cubicBezTo>
                    <a:pt x="8789" y="5121"/>
                    <a:pt x="8740" y="5171"/>
                    <a:pt x="8727" y="5220"/>
                  </a:cubicBezTo>
                  <a:cubicBezTo>
                    <a:pt x="8690" y="5282"/>
                    <a:pt x="8641" y="5282"/>
                    <a:pt x="8604" y="5319"/>
                  </a:cubicBezTo>
                  <a:cubicBezTo>
                    <a:pt x="8592" y="5344"/>
                    <a:pt x="8579" y="5356"/>
                    <a:pt x="8567" y="5381"/>
                  </a:cubicBezTo>
                  <a:lnTo>
                    <a:pt x="8419" y="5455"/>
                  </a:lnTo>
                  <a:cubicBezTo>
                    <a:pt x="8419" y="5554"/>
                    <a:pt x="8295" y="5529"/>
                    <a:pt x="8271" y="5603"/>
                  </a:cubicBezTo>
                  <a:cubicBezTo>
                    <a:pt x="8258" y="5677"/>
                    <a:pt x="8135" y="5652"/>
                    <a:pt x="8135" y="5751"/>
                  </a:cubicBezTo>
                  <a:lnTo>
                    <a:pt x="7937" y="5837"/>
                  </a:lnTo>
                  <a:cubicBezTo>
                    <a:pt x="7925" y="5874"/>
                    <a:pt x="7913" y="5887"/>
                    <a:pt x="7913" y="5899"/>
                  </a:cubicBezTo>
                  <a:lnTo>
                    <a:pt x="7715" y="5986"/>
                  </a:lnTo>
                  <a:cubicBezTo>
                    <a:pt x="7703" y="6010"/>
                    <a:pt x="7690" y="6035"/>
                    <a:pt x="7678" y="6060"/>
                  </a:cubicBezTo>
                  <a:lnTo>
                    <a:pt x="7481" y="6146"/>
                  </a:lnTo>
                  <a:lnTo>
                    <a:pt x="7456" y="6220"/>
                  </a:lnTo>
                  <a:lnTo>
                    <a:pt x="7258" y="6294"/>
                  </a:lnTo>
                  <a:cubicBezTo>
                    <a:pt x="7246" y="6319"/>
                    <a:pt x="7246" y="6331"/>
                    <a:pt x="7234" y="6368"/>
                  </a:cubicBezTo>
                  <a:lnTo>
                    <a:pt x="6789" y="6553"/>
                  </a:lnTo>
                  <a:lnTo>
                    <a:pt x="6740" y="6640"/>
                  </a:lnTo>
                  <a:lnTo>
                    <a:pt x="6456" y="6751"/>
                  </a:lnTo>
                  <a:cubicBezTo>
                    <a:pt x="6444" y="6776"/>
                    <a:pt x="6444" y="6800"/>
                    <a:pt x="6431" y="6813"/>
                  </a:cubicBezTo>
                  <a:cubicBezTo>
                    <a:pt x="6320" y="6874"/>
                    <a:pt x="6184" y="6911"/>
                    <a:pt x="6086" y="6961"/>
                  </a:cubicBezTo>
                  <a:lnTo>
                    <a:pt x="6061" y="7035"/>
                  </a:lnTo>
                  <a:lnTo>
                    <a:pt x="5073" y="7442"/>
                  </a:lnTo>
                  <a:lnTo>
                    <a:pt x="4999" y="7417"/>
                  </a:lnTo>
                  <a:lnTo>
                    <a:pt x="4555" y="7603"/>
                  </a:lnTo>
                  <a:lnTo>
                    <a:pt x="4481" y="7578"/>
                  </a:lnTo>
                  <a:lnTo>
                    <a:pt x="4234" y="7677"/>
                  </a:lnTo>
                  <a:lnTo>
                    <a:pt x="4172" y="7652"/>
                  </a:lnTo>
                  <a:lnTo>
                    <a:pt x="3876" y="7775"/>
                  </a:lnTo>
                  <a:lnTo>
                    <a:pt x="3802" y="7751"/>
                  </a:lnTo>
                  <a:lnTo>
                    <a:pt x="3654" y="7812"/>
                  </a:lnTo>
                  <a:lnTo>
                    <a:pt x="3592" y="7788"/>
                  </a:lnTo>
                  <a:lnTo>
                    <a:pt x="3481" y="7825"/>
                  </a:lnTo>
                  <a:lnTo>
                    <a:pt x="3419" y="7800"/>
                  </a:lnTo>
                  <a:lnTo>
                    <a:pt x="3321" y="7837"/>
                  </a:lnTo>
                  <a:lnTo>
                    <a:pt x="3247" y="7812"/>
                  </a:lnTo>
                  <a:lnTo>
                    <a:pt x="3173" y="7849"/>
                  </a:lnTo>
                  <a:lnTo>
                    <a:pt x="3049" y="7849"/>
                  </a:lnTo>
                  <a:cubicBezTo>
                    <a:pt x="2998" y="7835"/>
                    <a:pt x="2948" y="7829"/>
                    <a:pt x="2900" y="7829"/>
                  </a:cubicBezTo>
                  <a:cubicBezTo>
                    <a:pt x="2866" y="7829"/>
                    <a:pt x="2833" y="7832"/>
                    <a:pt x="2802" y="7837"/>
                  </a:cubicBezTo>
                  <a:cubicBezTo>
                    <a:pt x="2745" y="7837"/>
                    <a:pt x="2702" y="7785"/>
                    <a:pt x="2651" y="7785"/>
                  </a:cubicBezTo>
                  <a:cubicBezTo>
                    <a:pt x="2636" y="7785"/>
                    <a:pt x="2621" y="7789"/>
                    <a:pt x="2605" y="7800"/>
                  </a:cubicBezTo>
                  <a:cubicBezTo>
                    <a:pt x="2555" y="7775"/>
                    <a:pt x="2506" y="7751"/>
                    <a:pt x="2444" y="7738"/>
                  </a:cubicBezTo>
                  <a:cubicBezTo>
                    <a:pt x="2395" y="7726"/>
                    <a:pt x="2345" y="7726"/>
                    <a:pt x="2296" y="7714"/>
                  </a:cubicBezTo>
                  <a:cubicBezTo>
                    <a:pt x="2296" y="7701"/>
                    <a:pt x="2284" y="7689"/>
                    <a:pt x="2271" y="7664"/>
                  </a:cubicBezTo>
                  <a:lnTo>
                    <a:pt x="2074" y="7590"/>
                  </a:lnTo>
                  <a:cubicBezTo>
                    <a:pt x="2025" y="7541"/>
                    <a:pt x="1975" y="7491"/>
                    <a:pt x="1926" y="7454"/>
                  </a:cubicBezTo>
                  <a:cubicBezTo>
                    <a:pt x="1913" y="7442"/>
                    <a:pt x="1901" y="7430"/>
                    <a:pt x="1876" y="7430"/>
                  </a:cubicBezTo>
                  <a:cubicBezTo>
                    <a:pt x="1864" y="7380"/>
                    <a:pt x="1839" y="7331"/>
                    <a:pt x="1815" y="7269"/>
                  </a:cubicBezTo>
                  <a:lnTo>
                    <a:pt x="1741" y="7245"/>
                  </a:lnTo>
                  <a:lnTo>
                    <a:pt x="1642" y="6998"/>
                  </a:lnTo>
                  <a:lnTo>
                    <a:pt x="1568" y="6961"/>
                  </a:lnTo>
                  <a:lnTo>
                    <a:pt x="1444" y="6677"/>
                  </a:lnTo>
                  <a:lnTo>
                    <a:pt x="1383" y="6640"/>
                  </a:lnTo>
                  <a:cubicBezTo>
                    <a:pt x="1333" y="6529"/>
                    <a:pt x="1284" y="6405"/>
                    <a:pt x="1235" y="6306"/>
                  </a:cubicBezTo>
                  <a:lnTo>
                    <a:pt x="1148" y="6257"/>
                  </a:lnTo>
                  <a:cubicBezTo>
                    <a:pt x="1111" y="6171"/>
                    <a:pt x="1086" y="6097"/>
                    <a:pt x="1049" y="6023"/>
                  </a:cubicBezTo>
                  <a:lnTo>
                    <a:pt x="988" y="5998"/>
                  </a:lnTo>
                  <a:cubicBezTo>
                    <a:pt x="938" y="5899"/>
                    <a:pt x="914" y="5788"/>
                    <a:pt x="852" y="5689"/>
                  </a:cubicBezTo>
                  <a:lnTo>
                    <a:pt x="790" y="5665"/>
                  </a:lnTo>
                  <a:cubicBezTo>
                    <a:pt x="765" y="5603"/>
                    <a:pt x="741" y="5541"/>
                    <a:pt x="716" y="5492"/>
                  </a:cubicBezTo>
                  <a:cubicBezTo>
                    <a:pt x="716" y="5479"/>
                    <a:pt x="691" y="5467"/>
                    <a:pt x="691" y="5455"/>
                  </a:cubicBezTo>
                  <a:lnTo>
                    <a:pt x="630" y="5430"/>
                  </a:lnTo>
                  <a:lnTo>
                    <a:pt x="531" y="5183"/>
                  </a:lnTo>
                  <a:lnTo>
                    <a:pt x="457" y="5159"/>
                  </a:lnTo>
                  <a:cubicBezTo>
                    <a:pt x="457" y="5109"/>
                    <a:pt x="407" y="5072"/>
                    <a:pt x="444" y="5023"/>
                  </a:cubicBezTo>
                  <a:cubicBezTo>
                    <a:pt x="457" y="5010"/>
                    <a:pt x="482" y="5010"/>
                    <a:pt x="506" y="5010"/>
                  </a:cubicBezTo>
                  <a:cubicBezTo>
                    <a:pt x="593" y="5023"/>
                    <a:pt x="667" y="5023"/>
                    <a:pt x="753" y="5035"/>
                  </a:cubicBezTo>
                  <a:cubicBezTo>
                    <a:pt x="794" y="5040"/>
                    <a:pt x="833" y="5043"/>
                    <a:pt x="870" y="5043"/>
                  </a:cubicBezTo>
                  <a:cubicBezTo>
                    <a:pt x="923" y="5043"/>
                    <a:pt x="974" y="5037"/>
                    <a:pt x="1025" y="5023"/>
                  </a:cubicBezTo>
                  <a:cubicBezTo>
                    <a:pt x="1049" y="5023"/>
                    <a:pt x="1074" y="5035"/>
                    <a:pt x="1086" y="5035"/>
                  </a:cubicBezTo>
                  <a:cubicBezTo>
                    <a:pt x="1148" y="5023"/>
                    <a:pt x="1197" y="4986"/>
                    <a:pt x="1247" y="4986"/>
                  </a:cubicBezTo>
                  <a:lnTo>
                    <a:pt x="1296" y="5010"/>
                  </a:lnTo>
                  <a:cubicBezTo>
                    <a:pt x="1383" y="4973"/>
                    <a:pt x="1469" y="4936"/>
                    <a:pt x="1555" y="4912"/>
                  </a:cubicBezTo>
                  <a:lnTo>
                    <a:pt x="1617" y="4936"/>
                  </a:lnTo>
                  <a:lnTo>
                    <a:pt x="1864" y="4825"/>
                  </a:lnTo>
                  <a:lnTo>
                    <a:pt x="1938" y="4862"/>
                  </a:lnTo>
                  <a:lnTo>
                    <a:pt x="2284" y="4714"/>
                  </a:lnTo>
                  <a:lnTo>
                    <a:pt x="2345" y="4739"/>
                  </a:lnTo>
                  <a:lnTo>
                    <a:pt x="3938" y="4060"/>
                  </a:lnTo>
                  <a:cubicBezTo>
                    <a:pt x="3938" y="4048"/>
                    <a:pt x="3950" y="4035"/>
                    <a:pt x="3963" y="3998"/>
                  </a:cubicBezTo>
                  <a:lnTo>
                    <a:pt x="4654" y="3714"/>
                  </a:lnTo>
                  <a:cubicBezTo>
                    <a:pt x="4666" y="3677"/>
                    <a:pt x="4666" y="3665"/>
                    <a:pt x="4678" y="3653"/>
                  </a:cubicBezTo>
                  <a:cubicBezTo>
                    <a:pt x="4777" y="3591"/>
                    <a:pt x="4888" y="3566"/>
                    <a:pt x="4987" y="3504"/>
                  </a:cubicBezTo>
                  <a:lnTo>
                    <a:pt x="5012" y="3443"/>
                  </a:lnTo>
                  <a:lnTo>
                    <a:pt x="5456" y="3258"/>
                  </a:lnTo>
                  <a:cubicBezTo>
                    <a:pt x="5456" y="3258"/>
                    <a:pt x="5456" y="3245"/>
                    <a:pt x="5468" y="3233"/>
                  </a:cubicBezTo>
                  <a:lnTo>
                    <a:pt x="5481" y="3183"/>
                  </a:lnTo>
                  <a:lnTo>
                    <a:pt x="5876" y="3023"/>
                  </a:lnTo>
                  <a:lnTo>
                    <a:pt x="5913" y="2949"/>
                  </a:lnTo>
                  <a:lnTo>
                    <a:pt x="6258" y="2801"/>
                  </a:lnTo>
                  <a:cubicBezTo>
                    <a:pt x="6258" y="2788"/>
                    <a:pt x="6271" y="2764"/>
                    <a:pt x="6283" y="2739"/>
                  </a:cubicBezTo>
                  <a:lnTo>
                    <a:pt x="6629" y="2591"/>
                  </a:lnTo>
                  <a:lnTo>
                    <a:pt x="6654" y="2517"/>
                  </a:lnTo>
                  <a:lnTo>
                    <a:pt x="6900" y="2418"/>
                  </a:lnTo>
                  <a:lnTo>
                    <a:pt x="6937" y="2332"/>
                  </a:lnTo>
                  <a:lnTo>
                    <a:pt x="7135" y="2258"/>
                  </a:lnTo>
                  <a:lnTo>
                    <a:pt x="7160" y="2196"/>
                  </a:lnTo>
                  <a:lnTo>
                    <a:pt x="7357" y="2110"/>
                  </a:lnTo>
                  <a:cubicBezTo>
                    <a:pt x="7369" y="2085"/>
                    <a:pt x="7369" y="2060"/>
                    <a:pt x="7382" y="2036"/>
                  </a:cubicBezTo>
                  <a:lnTo>
                    <a:pt x="7481" y="1998"/>
                  </a:lnTo>
                  <a:lnTo>
                    <a:pt x="7518" y="1924"/>
                  </a:lnTo>
                  <a:lnTo>
                    <a:pt x="7666" y="1863"/>
                  </a:lnTo>
                  <a:cubicBezTo>
                    <a:pt x="7666" y="1838"/>
                    <a:pt x="7666" y="1813"/>
                    <a:pt x="7678" y="1813"/>
                  </a:cubicBezTo>
                  <a:cubicBezTo>
                    <a:pt x="7740" y="1764"/>
                    <a:pt x="7801" y="1752"/>
                    <a:pt x="7839" y="1678"/>
                  </a:cubicBezTo>
                  <a:cubicBezTo>
                    <a:pt x="7925" y="1678"/>
                    <a:pt x="7925" y="1554"/>
                    <a:pt x="8011" y="1542"/>
                  </a:cubicBezTo>
                  <a:cubicBezTo>
                    <a:pt x="8061" y="1542"/>
                    <a:pt x="8048" y="1480"/>
                    <a:pt x="8073" y="1455"/>
                  </a:cubicBezTo>
                  <a:cubicBezTo>
                    <a:pt x="8098" y="1431"/>
                    <a:pt x="8159" y="1443"/>
                    <a:pt x="8184" y="1394"/>
                  </a:cubicBezTo>
                  <a:cubicBezTo>
                    <a:pt x="8209" y="1344"/>
                    <a:pt x="8271" y="1295"/>
                    <a:pt x="8308" y="1233"/>
                  </a:cubicBezTo>
                  <a:cubicBezTo>
                    <a:pt x="8345" y="1184"/>
                    <a:pt x="8419" y="1147"/>
                    <a:pt x="8431" y="1085"/>
                  </a:cubicBezTo>
                  <a:cubicBezTo>
                    <a:pt x="8443" y="1023"/>
                    <a:pt x="8542" y="986"/>
                    <a:pt x="8542" y="912"/>
                  </a:cubicBezTo>
                  <a:close/>
                  <a:moveTo>
                    <a:pt x="7266" y="0"/>
                  </a:moveTo>
                  <a:cubicBezTo>
                    <a:pt x="7255" y="0"/>
                    <a:pt x="7244" y="3"/>
                    <a:pt x="7234" y="11"/>
                  </a:cubicBezTo>
                  <a:cubicBezTo>
                    <a:pt x="7217" y="19"/>
                    <a:pt x="7201" y="22"/>
                    <a:pt x="7184" y="22"/>
                  </a:cubicBezTo>
                  <a:cubicBezTo>
                    <a:pt x="7151" y="22"/>
                    <a:pt x="7118" y="11"/>
                    <a:pt x="7086" y="11"/>
                  </a:cubicBezTo>
                  <a:cubicBezTo>
                    <a:pt x="7044" y="11"/>
                    <a:pt x="7014" y="28"/>
                    <a:pt x="6980" y="28"/>
                  </a:cubicBezTo>
                  <a:cubicBezTo>
                    <a:pt x="6963" y="28"/>
                    <a:pt x="6946" y="23"/>
                    <a:pt x="6925" y="11"/>
                  </a:cubicBezTo>
                  <a:lnTo>
                    <a:pt x="6728" y="85"/>
                  </a:lnTo>
                  <a:lnTo>
                    <a:pt x="6654" y="60"/>
                  </a:lnTo>
                  <a:lnTo>
                    <a:pt x="6431" y="184"/>
                  </a:lnTo>
                  <a:lnTo>
                    <a:pt x="6382" y="159"/>
                  </a:lnTo>
                  <a:cubicBezTo>
                    <a:pt x="6374" y="159"/>
                    <a:pt x="6365" y="154"/>
                    <a:pt x="6361" y="154"/>
                  </a:cubicBezTo>
                  <a:cubicBezTo>
                    <a:pt x="6359" y="154"/>
                    <a:pt x="6357" y="155"/>
                    <a:pt x="6357" y="159"/>
                  </a:cubicBezTo>
                  <a:lnTo>
                    <a:pt x="6061" y="283"/>
                  </a:lnTo>
                  <a:lnTo>
                    <a:pt x="6012" y="258"/>
                  </a:lnTo>
                  <a:lnTo>
                    <a:pt x="5962" y="258"/>
                  </a:lnTo>
                  <a:cubicBezTo>
                    <a:pt x="5419" y="480"/>
                    <a:pt x="4888" y="715"/>
                    <a:pt x="4358" y="937"/>
                  </a:cubicBezTo>
                  <a:lnTo>
                    <a:pt x="4333" y="999"/>
                  </a:lnTo>
                  <a:lnTo>
                    <a:pt x="3740" y="1258"/>
                  </a:lnTo>
                  <a:cubicBezTo>
                    <a:pt x="3728" y="1283"/>
                    <a:pt x="3728" y="1307"/>
                    <a:pt x="3716" y="1332"/>
                  </a:cubicBezTo>
                  <a:lnTo>
                    <a:pt x="3407" y="1455"/>
                  </a:lnTo>
                  <a:cubicBezTo>
                    <a:pt x="3407" y="1492"/>
                    <a:pt x="3395" y="1505"/>
                    <a:pt x="3382" y="1529"/>
                  </a:cubicBezTo>
                  <a:lnTo>
                    <a:pt x="3037" y="1690"/>
                  </a:lnTo>
                  <a:lnTo>
                    <a:pt x="3012" y="1752"/>
                  </a:lnTo>
                  <a:lnTo>
                    <a:pt x="2716" y="1875"/>
                  </a:lnTo>
                  <a:lnTo>
                    <a:pt x="2679" y="1949"/>
                  </a:lnTo>
                  <a:lnTo>
                    <a:pt x="2432" y="2048"/>
                  </a:lnTo>
                  <a:lnTo>
                    <a:pt x="2407" y="2110"/>
                  </a:lnTo>
                  <a:lnTo>
                    <a:pt x="2210" y="2196"/>
                  </a:lnTo>
                  <a:lnTo>
                    <a:pt x="2185" y="2270"/>
                  </a:lnTo>
                  <a:lnTo>
                    <a:pt x="1987" y="2356"/>
                  </a:lnTo>
                  <a:cubicBezTo>
                    <a:pt x="1975" y="2381"/>
                    <a:pt x="1963" y="2393"/>
                    <a:pt x="1963" y="2431"/>
                  </a:cubicBezTo>
                  <a:lnTo>
                    <a:pt x="1765" y="2505"/>
                  </a:lnTo>
                  <a:lnTo>
                    <a:pt x="1728" y="2591"/>
                  </a:lnTo>
                  <a:lnTo>
                    <a:pt x="1481" y="2690"/>
                  </a:lnTo>
                  <a:lnTo>
                    <a:pt x="1457" y="2751"/>
                  </a:lnTo>
                  <a:lnTo>
                    <a:pt x="1259" y="2838"/>
                  </a:lnTo>
                  <a:cubicBezTo>
                    <a:pt x="1247" y="2887"/>
                    <a:pt x="1185" y="2912"/>
                    <a:pt x="1173" y="2961"/>
                  </a:cubicBezTo>
                  <a:cubicBezTo>
                    <a:pt x="1148" y="2998"/>
                    <a:pt x="1111" y="3011"/>
                    <a:pt x="1074" y="3035"/>
                  </a:cubicBezTo>
                  <a:cubicBezTo>
                    <a:pt x="1037" y="3060"/>
                    <a:pt x="1012" y="3122"/>
                    <a:pt x="938" y="3146"/>
                  </a:cubicBezTo>
                  <a:cubicBezTo>
                    <a:pt x="877" y="3183"/>
                    <a:pt x="877" y="3233"/>
                    <a:pt x="815" y="3270"/>
                  </a:cubicBezTo>
                  <a:cubicBezTo>
                    <a:pt x="765" y="3295"/>
                    <a:pt x="728" y="3344"/>
                    <a:pt x="704" y="3393"/>
                  </a:cubicBezTo>
                  <a:cubicBezTo>
                    <a:pt x="679" y="3443"/>
                    <a:pt x="630" y="3443"/>
                    <a:pt x="593" y="3467"/>
                  </a:cubicBezTo>
                  <a:cubicBezTo>
                    <a:pt x="556" y="3492"/>
                    <a:pt x="568" y="3578"/>
                    <a:pt x="531" y="3603"/>
                  </a:cubicBezTo>
                  <a:cubicBezTo>
                    <a:pt x="420" y="3690"/>
                    <a:pt x="358" y="3813"/>
                    <a:pt x="259" y="3912"/>
                  </a:cubicBezTo>
                  <a:lnTo>
                    <a:pt x="74" y="4381"/>
                  </a:lnTo>
                  <a:lnTo>
                    <a:pt x="74" y="4443"/>
                  </a:lnTo>
                  <a:lnTo>
                    <a:pt x="12" y="4467"/>
                  </a:lnTo>
                  <a:cubicBezTo>
                    <a:pt x="12" y="4554"/>
                    <a:pt x="0" y="4652"/>
                    <a:pt x="0" y="4763"/>
                  </a:cubicBezTo>
                  <a:lnTo>
                    <a:pt x="99" y="4986"/>
                  </a:lnTo>
                  <a:lnTo>
                    <a:pt x="161" y="5023"/>
                  </a:lnTo>
                  <a:lnTo>
                    <a:pt x="247" y="5220"/>
                  </a:lnTo>
                  <a:lnTo>
                    <a:pt x="321" y="5245"/>
                  </a:lnTo>
                  <a:lnTo>
                    <a:pt x="420" y="5492"/>
                  </a:lnTo>
                  <a:lnTo>
                    <a:pt x="469" y="5516"/>
                  </a:lnTo>
                  <a:cubicBezTo>
                    <a:pt x="469" y="5516"/>
                    <a:pt x="494" y="5516"/>
                    <a:pt x="494" y="5529"/>
                  </a:cubicBezTo>
                  <a:cubicBezTo>
                    <a:pt x="531" y="5615"/>
                    <a:pt x="556" y="5689"/>
                    <a:pt x="593" y="5763"/>
                  </a:cubicBezTo>
                  <a:lnTo>
                    <a:pt x="654" y="5800"/>
                  </a:lnTo>
                  <a:cubicBezTo>
                    <a:pt x="704" y="5899"/>
                    <a:pt x="753" y="6023"/>
                    <a:pt x="802" y="6134"/>
                  </a:cubicBezTo>
                  <a:lnTo>
                    <a:pt x="889" y="6183"/>
                  </a:lnTo>
                  <a:lnTo>
                    <a:pt x="1012" y="6467"/>
                  </a:lnTo>
                  <a:lnTo>
                    <a:pt x="1074" y="6492"/>
                  </a:lnTo>
                  <a:lnTo>
                    <a:pt x="1222" y="6837"/>
                  </a:lnTo>
                  <a:lnTo>
                    <a:pt x="1296" y="6874"/>
                  </a:lnTo>
                  <a:lnTo>
                    <a:pt x="1395" y="7121"/>
                  </a:lnTo>
                  <a:lnTo>
                    <a:pt x="1444" y="7134"/>
                  </a:lnTo>
                  <a:cubicBezTo>
                    <a:pt x="1457" y="7146"/>
                    <a:pt x="1469" y="7158"/>
                    <a:pt x="1481" y="7171"/>
                  </a:cubicBezTo>
                  <a:cubicBezTo>
                    <a:pt x="1506" y="7232"/>
                    <a:pt x="1531" y="7294"/>
                    <a:pt x="1555" y="7343"/>
                  </a:cubicBezTo>
                  <a:lnTo>
                    <a:pt x="1617" y="7368"/>
                  </a:lnTo>
                  <a:cubicBezTo>
                    <a:pt x="1667" y="7442"/>
                    <a:pt x="1679" y="7541"/>
                    <a:pt x="1728" y="7627"/>
                  </a:cubicBezTo>
                  <a:cubicBezTo>
                    <a:pt x="1802" y="7640"/>
                    <a:pt x="1827" y="7714"/>
                    <a:pt x="1901" y="7738"/>
                  </a:cubicBezTo>
                  <a:cubicBezTo>
                    <a:pt x="1975" y="7751"/>
                    <a:pt x="2000" y="7825"/>
                    <a:pt x="2074" y="7849"/>
                  </a:cubicBezTo>
                  <a:cubicBezTo>
                    <a:pt x="2136" y="7862"/>
                    <a:pt x="2210" y="7886"/>
                    <a:pt x="2271" y="7924"/>
                  </a:cubicBezTo>
                  <a:cubicBezTo>
                    <a:pt x="2296" y="7942"/>
                    <a:pt x="2324" y="7945"/>
                    <a:pt x="2353" y="7945"/>
                  </a:cubicBezTo>
                  <a:cubicBezTo>
                    <a:pt x="2368" y="7945"/>
                    <a:pt x="2383" y="7944"/>
                    <a:pt x="2398" y="7944"/>
                  </a:cubicBezTo>
                  <a:cubicBezTo>
                    <a:pt x="2413" y="7944"/>
                    <a:pt x="2429" y="7945"/>
                    <a:pt x="2444" y="7948"/>
                  </a:cubicBezTo>
                  <a:cubicBezTo>
                    <a:pt x="2489" y="7959"/>
                    <a:pt x="2565" y="8012"/>
                    <a:pt x="2624" y="8012"/>
                  </a:cubicBezTo>
                  <a:cubicBezTo>
                    <a:pt x="2630" y="8012"/>
                    <a:pt x="2636" y="8011"/>
                    <a:pt x="2642" y="8010"/>
                  </a:cubicBezTo>
                  <a:cubicBezTo>
                    <a:pt x="2698" y="8010"/>
                    <a:pt x="2754" y="8061"/>
                    <a:pt x="2801" y="8061"/>
                  </a:cubicBezTo>
                  <a:cubicBezTo>
                    <a:pt x="2805" y="8061"/>
                    <a:pt x="2810" y="8060"/>
                    <a:pt x="2815" y="8059"/>
                  </a:cubicBezTo>
                  <a:cubicBezTo>
                    <a:pt x="2825" y="8054"/>
                    <a:pt x="2835" y="8052"/>
                    <a:pt x="2846" y="8052"/>
                  </a:cubicBezTo>
                  <a:cubicBezTo>
                    <a:pt x="2874" y="8052"/>
                    <a:pt x="2903" y="8066"/>
                    <a:pt x="2931" y="8066"/>
                  </a:cubicBezTo>
                  <a:cubicBezTo>
                    <a:pt x="2942" y="8066"/>
                    <a:pt x="2952" y="8065"/>
                    <a:pt x="2963" y="8059"/>
                  </a:cubicBezTo>
                  <a:cubicBezTo>
                    <a:pt x="2974" y="8055"/>
                    <a:pt x="2984" y="8053"/>
                    <a:pt x="2993" y="8053"/>
                  </a:cubicBezTo>
                  <a:cubicBezTo>
                    <a:pt x="3025" y="8053"/>
                    <a:pt x="3051" y="8071"/>
                    <a:pt x="3082" y="8071"/>
                  </a:cubicBezTo>
                  <a:cubicBezTo>
                    <a:pt x="3095" y="8071"/>
                    <a:pt x="3108" y="8068"/>
                    <a:pt x="3123" y="8059"/>
                  </a:cubicBezTo>
                  <a:cubicBezTo>
                    <a:pt x="3140" y="8072"/>
                    <a:pt x="3156" y="8076"/>
                    <a:pt x="3173" y="8076"/>
                  </a:cubicBezTo>
                  <a:cubicBezTo>
                    <a:pt x="3205" y="8076"/>
                    <a:pt x="3238" y="8059"/>
                    <a:pt x="3271" y="8059"/>
                  </a:cubicBezTo>
                  <a:cubicBezTo>
                    <a:pt x="3288" y="8063"/>
                    <a:pt x="3304" y="8064"/>
                    <a:pt x="3321" y="8064"/>
                  </a:cubicBezTo>
                  <a:cubicBezTo>
                    <a:pt x="3365" y="8064"/>
                    <a:pt x="3408" y="8053"/>
                    <a:pt x="3444" y="8035"/>
                  </a:cubicBezTo>
                  <a:cubicBezTo>
                    <a:pt x="3469" y="8035"/>
                    <a:pt x="3493" y="8047"/>
                    <a:pt x="3530" y="8059"/>
                  </a:cubicBezTo>
                  <a:lnTo>
                    <a:pt x="3666" y="7998"/>
                  </a:lnTo>
                  <a:lnTo>
                    <a:pt x="3753" y="8035"/>
                  </a:lnTo>
                  <a:lnTo>
                    <a:pt x="3888" y="7973"/>
                  </a:lnTo>
                  <a:lnTo>
                    <a:pt x="3963" y="7998"/>
                  </a:lnTo>
                  <a:lnTo>
                    <a:pt x="4209" y="7886"/>
                  </a:lnTo>
                  <a:lnTo>
                    <a:pt x="4271" y="7911"/>
                  </a:lnTo>
                  <a:lnTo>
                    <a:pt x="4407" y="7862"/>
                  </a:lnTo>
                  <a:lnTo>
                    <a:pt x="4506" y="7886"/>
                  </a:lnTo>
                  <a:lnTo>
                    <a:pt x="4753" y="7775"/>
                  </a:lnTo>
                  <a:lnTo>
                    <a:pt x="4814" y="7812"/>
                  </a:lnTo>
                  <a:lnTo>
                    <a:pt x="6258" y="7195"/>
                  </a:lnTo>
                  <a:lnTo>
                    <a:pt x="6283" y="7134"/>
                  </a:lnTo>
                  <a:lnTo>
                    <a:pt x="6715" y="6948"/>
                  </a:lnTo>
                  <a:cubicBezTo>
                    <a:pt x="6728" y="6924"/>
                    <a:pt x="6740" y="6899"/>
                    <a:pt x="6752" y="6874"/>
                  </a:cubicBezTo>
                  <a:lnTo>
                    <a:pt x="6999" y="6763"/>
                  </a:lnTo>
                  <a:cubicBezTo>
                    <a:pt x="6999" y="6751"/>
                    <a:pt x="7011" y="6739"/>
                    <a:pt x="7024" y="6701"/>
                  </a:cubicBezTo>
                  <a:cubicBezTo>
                    <a:pt x="7073" y="6664"/>
                    <a:pt x="7160" y="6640"/>
                    <a:pt x="7221" y="6615"/>
                  </a:cubicBezTo>
                  <a:cubicBezTo>
                    <a:pt x="7221" y="6590"/>
                    <a:pt x="7234" y="6578"/>
                    <a:pt x="7246" y="6553"/>
                  </a:cubicBezTo>
                  <a:cubicBezTo>
                    <a:pt x="7320" y="6504"/>
                    <a:pt x="7419" y="6479"/>
                    <a:pt x="7505" y="6430"/>
                  </a:cubicBezTo>
                  <a:cubicBezTo>
                    <a:pt x="7505" y="6418"/>
                    <a:pt x="7518" y="6393"/>
                    <a:pt x="7530" y="6368"/>
                  </a:cubicBezTo>
                  <a:cubicBezTo>
                    <a:pt x="7604" y="6344"/>
                    <a:pt x="7678" y="6306"/>
                    <a:pt x="7764" y="6269"/>
                  </a:cubicBezTo>
                  <a:lnTo>
                    <a:pt x="7814" y="6183"/>
                  </a:lnTo>
                  <a:lnTo>
                    <a:pt x="7950" y="6134"/>
                  </a:lnTo>
                  <a:lnTo>
                    <a:pt x="7974" y="6060"/>
                  </a:lnTo>
                  <a:lnTo>
                    <a:pt x="8221" y="5961"/>
                  </a:lnTo>
                  <a:cubicBezTo>
                    <a:pt x="8234" y="5936"/>
                    <a:pt x="8246" y="5911"/>
                    <a:pt x="8258" y="5887"/>
                  </a:cubicBezTo>
                  <a:lnTo>
                    <a:pt x="8592" y="5739"/>
                  </a:lnTo>
                  <a:lnTo>
                    <a:pt x="8616" y="5665"/>
                  </a:lnTo>
                  <a:lnTo>
                    <a:pt x="8863" y="5554"/>
                  </a:lnTo>
                  <a:lnTo>
                    <a:pt x="8888" y="5504"/>
                  </a:lnTo>
                  <a:cubicBezTo>
                    <a:pt x="8925" y="5455"/>
                    <a:pt x="9024" y="5455"/>
                    <a:pt x="9036" y="5368"/>
                  </a:cubicBezTo>
                  <a:cubicBezTo>
                    <a:pt x="9122" y="5307"/>
                    <a:pt x="9147" y="5183"/>
                    <a:pt x="9270" y="5159"/>
                  </a:cubicBezTo>
                  <a:cubicBezTo>
                    <a:pt x="9320" y="5060"/>
                    <a:pt x="9419" y="4998"/>
                    <a:pt x="9468" y="4899"/>
                  </a:cubicBezTo>
                  <a:cubicBezTo>
                    <a:pt x="9554" y="4875"/>
                    <a:pt x="9530" y="4776"/>
                    <a:pt x="9579" y="4726"/>
                  </a:cubicBezTo>
                  <a:cubicBezTo>
                    <a:pt x="9628" y="4677"/>
                    <a:pt x="9665" y="4628"/>
                    <a:pt x="9715" y="4578"/>
                  </a:cubicBezTo>
                  <a:cubicBezTo>
                    <a:pt x="9752" y="4517"/>
                    <a:pt x="9814" y="4443"/>
                    <a:pt x="9875" y="4393"/>
                  </a:cubicBezTo>
                  <a:cubicBezTo>
                    <a:pt x="9937" y="4344"/>
                    <a:pt x="9974" y="4270"/>
                    <a:pt x="9986" y="4196"/>
                  </a:cubicBezTo>
                  <a:cubicBezTo>
                    <a:pt x="9986" y="4072"/>
                    <a:pt x="10023" y="3961"/>
                    <a:pt x="10085" y="3875"/>
                  </a:cubicBezTo>
                  <a:cubicBezTo>
                    <a:pt x="10172" y="3714"/>
                    <a:pt x="10159" y="3529"/>
                    <a:pt x="10246" y="3381"/>
                  </a:cubicBezTo>
                  <a:lnTo>
                    <a:pt x="10209" y="3282"/>
                  </a:lnTo>
                  <a:lnTo>
                    <a:pt x="10233" y="3196"/>
                  </a:lnTo>
                  <a:lnTo>
                    <a:pt x="10023" y="2714"/>
                  </a:lnTo>
                  <a:lnTo>
                    <a:pt x="9974" y="2690"/>
                  </a:lnTo>
                  <a:cubicBezTo>
                    <a:pt x="9974" y="2690"/>
                    <a:pt x="9962" y="2690"/>
                    <a:pt x="9949" y="2677"/>
                  </a:cubicBezTo>
                  <a:lnTo>
                    <a:pt x="9702" y="2085"/>
                  </a:lnTo>
                  <a:lnTo>
                    <a:pt x="9641" y="2060"/>
                  </a:lnTo>
                  <a:lnTo>
                    <a:pt x="9530" y="1813"/>
                  </a:lnTo>
                  <a:lnTo>
                    <a:pt x="9456" y="1789"/>
                  </a:lnTo>
                  <a:lnTo>
                    <a:pt x="9382" y="1591"/>
                  </a:lnTo>
                  <a:lnTo>
                    <a:pt x="9307" y="1554"/>
                  </a:lnTo>
                  <a:lnTo>
                    <a:pt x="9221" y="1357"/>
                  </a:lnTo>
                  <a:lnTo>
                    <a:pt x="9159" y="1332"/>
                  </a:lnTo>
                  <a:lnTo>
                    <a:pt x="9073" y="1134"/>
                  </a:lnTo>
                  <a:lnTo>
                    <a:pt x="8999" y="1097"/>
                  </a:lnTo>
                  <a:cubicBezTo>
                    <a:pt x="8974" y="1036"/>
                    <a:pt x="8949" y="974"/>
                    <a:pt x="8912" y="912"/>
                  </a:cubicBezTo>
                  <a:lnTo>
                    <a:pt x="8851" y="888"/>
                  </a:lnTo>
                  <a:lnTo>
                    <a:pt x="8789" y="727"/>
                  </a:lnTo>
                  <a:lnTo>
                    <a:pt x="8727" y="702"/>
                  </a:lnTo>
                  <a:cubicBezTo>
                    <a:pt x="8703" y="653"/>
                    <a:pt x="8666" y="591"/>
                    <a:pt x="8641" y="542"/>
                  </a:cubicBezTo>
                  <a:cubicBezTo>
                    <a:pt x="8567" y="542"/>
                    <a:pt x="8579" y="443"/>
                    <a:pt x="8530" y="418"/>
                  </a:cubicBezTo>
                  <a:cubicBezTo>
                    <a:pt x="8480" y="394"/>
                    <a:pt x="8468" y="357"/>
                    <a:pt x="8431" y="332"/>
                  </a:cubicBezTo>
                  <a:cubicBezTo>
                    <a:pt x="8394" y="320"/>
                    <a:pt x="8345" y="295"/>
                    <a:pt x="8308" y="283"/>
                  </a:cubicBezTo>
                  <a:lnTo>
                    <a:pt x="8283" y="233"/>
                  </a:lnTo>
                  <a:lnTo>
                    <a:pt x="8258" y="221"/>
                  </a:lnTo>
                  <a:lnTo>
                    <a:pt x="7863" y="73"/>
                  </a:lnTo>
                  <a:cubicBezTo>
                    <a:pt x="7850" y="63"/>
                    <a:pt x="7838" y="60"/>
                    <a:pt x="7825" y="60"/>
                  </a:cubicBezTo>
                  <a:cubicBezTo>
                    <a:pt x="7804" y="60"/>
                    <a:pt x="7783" y="68"/>
                    <a:pt x="7762" y="68"/>
                  </a:cubicBezTo>
                  <a:cubicBezTo>
                    <a:pt x="7746" y="68"/>
                    <a:pt x="7731" y="64"/>
                    <a:pt x="7715" y="48"/>
                  </a:cubicBezTo>
                  <a:cubicBezTo>
                    <a:pt x="7692" y="30"/>
                    <a:pt x="7671" y="25"/>
                    <a:pt x="7652" y="25"/>
                  </a:cubicBezTo>
                  <a:cubicBezTo>
                    <a:pt x="7630" y="25"/>
                    <a:pt x="7611" y="31"/>
                    <a:pt x="7594" y="31"/>
                  </a:cubicBezTo>
                  <a:cubicBezTo>
                    <a:pt x="7584" y="31"/>
                    <a:pt x="7575" y="29"/>
                    <a:pt x="7567" y="23"/>
                  </a:cubicBezTo>
                  <a:cubicBezTo>
                    <a:pt x="7559" y="22"/>
                    <a:pt x="7551" y="21"/>
                    <a:pt x="7542" y="21"/>
                  </a:cubicBezTo>
                  <a:cubicBezTo>
                    <a:pt x="7515" y="21"/>
                    <a:pt x="7484" y="28"/>
                    <a:pt x="7454" y="28"/>
                  </a:cubicBezTo>
                  <a:cubicBezTo>
                    <a:pt x="7432" y="28"/>
                    <a:pt x="7412" y="24"/>
                    <a:pt x="7394" y="11"/>
                  </a:cubicBezTo>
                  <a:cubicBezTo>
                    <a:pt x="7384" y="19"/>
                    <a:pt x="7373" y="22"/>
                    <a:pt x="7361" y="22"/>
                  </a:cubicBezTo>
                  <a:cubicBezTo>
                    <a:pt x="7331" y="22"/>
                    <a:pt x="7297" y="0"/>
                    <a:pt x="72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2" name="Google Shape;2262;p73"/>
            <p:cNvSpPr/>
            <p:nvPr/>
          </p:nvSpPr>
          <p:spPr>
            <a:xfrm>
              <a:off x="750637" y="493032"/>
              <a:ext cx="142361" cy="132940"/>
            </a:xfrm>
            <a:custGeom>
              <a:avLst/>
              <a:gdLst/>
              <a:ahLst/>
              <a:cxnLst/>
              <a:rect l="l" t="t" r="r" b="b"/>
              <a:pathLst>
                <a:path w="2371" h="2214" extrusionOk="0">
                  <a:moveTo>
                    <a:pt x="1235" y="189"/>
                  </a:moveTo>
                  <a:cubicBezTo>
                    <a:pt x="1309" y="251"/>
                    <a:pt x="1395" y="214"/>
                    <a:pt x="1481" y="251"/>
                  </a:cubicBezTo>
                  <a:cubicBezTo>
                    <a:pt x="1519" y="263"/>
                    <a:pt x="1556" y="263"/>
                    <a:pt x="1580" y="288"/>
                  </a:cubicBezTo>
                  <a:cubicBezTo>
                    <a:pt x="1617" y="350"/>
                    <a:pt x="1704" y="362"/>
                    <a:pt x="1741" y="411"/>
                  </a:cubicBezTo>
                  <a:cubicBezTo>
                    <a:pt x="1778" y="449"/>
                    <a:pt x="1852" y="461"/>
                    <a:pt x="1864" y="523"/>
                  </a:cubicBezTo>
                  <a:cubicBezTo>
                    <a:pt x="1864" y="547"/>
                    <a:pt x="1914" y="547"/>
                    <a:pt x="1938" y="560"/>
                  </a:cubicBezTo>
                  <a:lnTo>
                    <a:pt x="2062" y="856"/>
                  </a:lnTo>
                  <a:lnTo>
                    <a:pt x="2037" y="930"/>
                  </a:lnTo>
                  <a:lnTo>
                    <a:pt x="2074" y="1029"/>
                  </a:lnTo>
                  <a:cubicBezTo>
                    <a:pt x="2074" y="1041"/>
                    <a:pt x="2074" y="1041"/>
                    <a:pt x="2074" y="1053"/>
                  </a:cubicBezTo>
                  <a:cubicBezTo>
                    <a:pt x="2062" y="1115"/>
                    <a:pt x="2049" y="1164"/>
                    <a:pt x="2049" y="1226"/>
                  </a:cubicBezTo>
                  <a:cubicBezTo>
                    <a:pt x="2049" y="1239"/>
                    <a:pt x="2049" y="1263"/>
                    <a:pt x="2062" y="1276"/>
                  </a:cubicBezTo>
                  <a:cubicBezTo>
                    <a:pt x="2037" y="1350"/>
                    <a:pt x="2012" y="1411"/>
                    <a:pt x="1975" y="1473"/>
                  </a:cubicBezTo>
                  <a:cubicBezTo>
                    <a:pt x="1926" y="1535"/>
                    <a:pt x="1889" y="1597"/>
                    <a:pt x="1852" y="1671"/>
                  </a:cubicBezTo>
                  <a:lnTo>
                    <a:pt x="1259" y="1917"/>
                  </a:lnTo>
                  <a:lnTo>
                    <a:pt x="1198" y="1893"/>
                  </a:lnTo>
                  <a:lnTo>
                    <a:pt x="1099" y="1942"/>
                  </a:lnTo>
                  <a:cubicBezTo>
                    <a:pt x="1075" y="1927"/>
                    <a:pt x="1047" y="1911"/>
                    <a:pt x="1020" y="1911"/>
                  </a:cubicBezTo>
                  <a:cubicBezTo>
                    <a:pt x="1004" y="1911"/>
                    <a:pt x="989" y="1916"/>
                    <a:pt x="975" y="1930"/>
                  </a:cubicBezTo>
                  <a:lnTo>
                    <a:pt x="728" y="1831"/>
                  </a:lnTo>
                  <a:cubicBezTo>
                    <a:pt x="728" y="1769"/>
                    <a:pt x="667" y="1769"/>
                    <a:pt x="630" y="1745"/>
                  </a:cubicBezTo>
                  <a:cubicBezTo>
                    <a:pt x="593" y="1720"/>
                    <a:pt x="593" y="1646"/>
                    <a:pt x="568" y="1609"/>
                  </a:cubicBezTo>
                  <a:lnTo>
                    <a:pt x="506" y="1584"/>
                  </a:lnTo>
                  <a:cubicBezTo>
                    <a:pt x="420" y="1350"/>
                    <a:pt x="321" y="1115"/>
                    <a:pt x="210" y="868"/>
                  </a:cubicBezTo>
                  <a:cubicBezTo>
                    <a:pt x="259" y="831"/>
                    <a:pt x="247" y="745"/>
                    <a:pt x="309" y="695"/>
                  </a:cubicBezTo>
                  <a:cubicBezTo>
                    <a:pt x="371" y="646"/>
                    <a:pt x="383" y="560"/>
                    <a:pt x="420" y="486"/>
                  </a:cubicBezTo>
                  <a:cubicBezTo>
                    <a:pt x="420" y="486"/>
                    <a:pt x="432" y="473"/>
                    <a:pt x="432" y="473"/>
                  </a:cubicBezTo>
                  <a:cubicBezTo>
                    <a:pt x="482" y="461"/>
                    <a:pt x="531" y="424"/>
                    <a:pt x="543" y="374"/>
                  </a:cubicBezTo>
                  <a:lnTo>
                    <a:pt x="938" y="202"/>
                  </a:lnTo>
                  <a:lnTo>
                    <a:pt x="1012" y="226"/>
                  </a:lnTo>
                  <a:cubicBezTo>
                    <a:pt x="1049" y="214"/>
                    <a:pt x="1074" y="189"/>
                    <a:pt x="1111" y="189"/>
                  </a:cubicBezTo>
                  <a:cubicBezTo>
                    <a:pt x="1128" y="189"/>
                    <a:pt x="1155" y="206"/>
                    <a:pt x="1186" y="206"/>
                  </a:cubicBezTo>
                  <a:cubicBezTo>
                    <a:pt x="1202" y="206"/>
                    <a:pt x="1218" y="202"/>
                    <a:pt x="1235" y="189"/>
                  </a:cubicBezTo>
                  <a:close/>
                  <a:moveTo>
                    <a:pt x="1034" y="0"/>
                  </a:moveTo>
                  <a:cubicBezTo>
                    <a:pt x="1002" y="0"/>
                    <a:pt x="970" y="9"/>
                    <a:pt x="938" y="41"/>
                  </a:cubicBezTo>
                  <a:lnTo>
                    <a:pt x="864" y="16"/>
                  </a:lnTo>
                  <a:lnTo>
                    <a:pt x="469" y="177"/>
                  </a:lnTo>
                  <a:cubicBezTo>
                    <a:pt x="457" y="202"/>
                    <a:pt x="445" y="226"/>
                    <a:pt x="432" y="251"/>
                  </a:cubicBezTo>
                  <a:lnTo>
                    <a:pt x="346" y="288"/>
                  </a:lnTo>
                  <a:lnTo>
                    <a:pt x="309" y="362"/>
                  </a:lnTo>
                  <a:lnTo>
                    <a:pt x="235" y="399"/>
                  </a:lnTo>
                  <a:cubicBezTo>
                    <a:pt x="235" y="399"/>
                    <a:pt x="210" y="399"/>
                    <a:pt x="210" y="411"/>
                  </a:cubicBezTo>
                  <a:cubicBezTo>
                    <a:pt x="185" y="473"/>
                    <a:pt x="161" y="535"/>
                    <a:pt x="136" y="609"/>
                  </a:cubicBezTo>
                  <a:lnTo>
                    <a:pt x="87" y="634"/>
                  </a:lnTo>
                  <a:cubicBezTo>
                    <a:pt x="50" y="658"/>
                    <a:pt x="87" y="695"/>
                    <a:pt x="87" y="720"/>
                  </a:cubicBezTo>
                  <a:cubicBezTo>
                    <a:pt x="62" y="794"/>
                    <a:pt x="37" y="856"/>
                    <a:pt x="25" y="893"/>
                  </a:cubicBezTo>
                  <a:cubicBezTo>
                    <a:pt x="25" y="967"/>
                    <a:pt x="13" y="1004"/>
                    <a:pt x="0" y="1066"/>
                  </a:cubicBezTo>
                  <a:cubicBezTo>
                    <a:pt x="87" y="1276"/>
                    <a:pt x="185" y="1498"/>
                    <a:pt x="284" y="1732"/>
                  </a:cubicBezTo>
                  <a:lnTo>
                    <a:pt x="321" y="1745"/>
                  </a:lnTo>
                  <a:cubicBezTo>
                    <a:pt x="333" y="1745"/>
                    <a:pt x="346" y="1757"/>
                    <a:pt x="346" y="1769"/>
                  </a:cubicBezTo>
                  <a:cubicBezTo>
                    <a:pt x="383" y="1843"/>
                    <a:pt x="420" y="1930"/>
                    <a:pt x="457" y="2004"/>
                  </a:cubicBezTo>
                  <a:lnTo>
                    <a:pt x="901" y="2189"/>
                  </a:lnTo>
                  <a:cubicBezTo>
                    <a:pt x="918" y="2189"/>
                    <a:pt x="940" y="2184"/>
                    <a:pt x="956" y="2184"/>
                  </a:cubicBezTo>
                  <a:cubicBezTo>
                    <a:pt x="964" y="2184"/>
                    <a:pt x="971" y="2185"/>
                    <a:pt x="975" y="2189"/>
                  </a:cubicBezTo>
                  <a:cubicBezTo>
                    <a:pt x="995" y="2201"/>
                    <a:pt x="1014" y="2204"/>
                    <a:pt x="1033" y="2204"/>
                  </a:cubicBezTo>
                  <a:cubicBezTo>
                    <a:pt x="1055" y="2204"/>
                    <a:pt x="1078" y="2199"/>
                    <a:pt x="1099" y="2199"/>
                  </a:cubicBezTo>
                  <a:cubicBezTo>
                    <a:pt x="1116" y="2199"/>
                    <a:pt x="1133" y="2202"/>
                    <a:pt x="1148" y="2214"/>
                  </a:cubicBezTo>
                  <a:lnTo>
                    <a:pt x="1309" y="2152"/>
                  </a:lnTo>
                  <a:lnTo>
                    <a:pt x="1358" y="2177"/>
                  </a:lnTo>
                  <a:lnTo>
                    <a:pt x="1407" y="2177"/>
                  </a:lnTo>
                  <a:lnTo>
                    <a:pt x="1864" y="1979"/>
                  </a:lnTo>
                  <a:cubicBezTo>
                    <a:pt x="1864" y="1954"/>
                    <a:pt x="1889" y="1942"/>
                    <a:pt x="1901" y="1905"/>
                  </a:cubicBezTo>
                  <a:lnTo>
                    <a:pt x="2025" y="1856"/>
                  </a:lnTo>
                  <a:cubicBezTo>
                    <a:pt x="2025" y="1856"/>
                    <a:pt x="2049" y="1843"/>
                    <a:pt x="2049" y="1843"/>
                  </a:cubicBezTo>
                  <a:cubicBezTo>
                    <a:pt x="2049" y="1745"/>
                    <a:pt x="2160" y="1769"/>
                    <a:pt x="2185" y="1695"/>
                  </a:cubicBezTo>
                  <a:cubicBezTo>
                    <a:pt x="2185" y="1683"/>
                    <a:pt x="2222" y="1671"/>
                    <a:pt x="2247" y="1646"/>
                  </a:cubicBezTo>
                  <a:cubicBezTo>
                    <a:pt x="2247" y="1634"/>
                    <a:pt x="2259" y="1621"/>
                    <a:pt x="2271" y="1609"/>
                  </a:cubicBezTo>
                  <a:cubicBezTo>
                    <a:pt x="2271" y="1584"/>
                    <a:pt x="2284" y="1572"/>
                    <a:pt x="2284" y="1547"/>
                  </a:cubicBezTo>
                  <a:cubicBezTo>
                    <a:pt x="2296" y="1522"/>
                    <a:pt x="2321" y="1498"/>
                    <a:pt x="2309" y="1485"/>
                  </a:cubicBezTo>
                  <a:cubicBezTo>
                    <a:pt x="2271" y="1399"/>
                    <a:pt x="2370" y="1325"/>
                    <a:pt x="2346" y="1251"/>
                  </a:cubicBezTo>
                  <a:cubicBezTo>
                    <a:pt x="2333" y="1214"/>
                    <a:pt x="2358" y="1189"/>
                    <a:pt x="2358" y="1152"/>
                  </a:cubicBezTo>
                  <a:cubicBezTo>
                    <a:pt x="2358" y="1152"/>
                    <a:pt x="2358" y="1140"/>
                    <a:pt x="2358" y="1127"/>
                  </a:cubicBezTo>
                  <a:lnTo>
                    <a:pt x="2346" y="1103"/>
                  </a:lnTo>
                  <a:lnTo>
                    <a:pt x="2321" y="1066"/>
                  </a:lnTo>
                  <a:cubicBezTo>
                    <a:pt x="2333" y="1041"/>
                    <a:pt x="2346" y="1004"/>
                    <a:pt x="2346" y="992"/>
                  </a:cubicBezTo>
                  <a:cubicBezTo>
                    <a:pt x="2284" y="819"/>
                    <a:pt x="2210" y="658"/>
                    <a:pt x="2136" y="498"/>
                  </a:cubicBezTo>
                  <a:cubicBezTo>
                    <a:pt x="2037" y="498"/>
                    <a:pt x="2062" y="350"/>
                    <a:pt x="1975" y="337"/>
                  </a:cubicBezTo>
                  <a:cubicBezTo>
                    <a:pt x="1938" y="251"/>
                    <a:pt x="1839" y="263"/>
                    <a:pt x="1790" y="202"/>
                  </a:cubicBezTo>
                  <a:cubicBezTo>
                    <a:pt x="1741" y="140"/>
                    <a:pt x="1654" y="128"/>
                    <a:pt x="1580" y="103"/>
                  </a:cubicBezTo>
                  <a:cubicBezTo>
                    <a:pt x="1519" y="66"/>
                    <a:pt x="1457" y="41"/>
                    <a:pt x="1383" y="29"/>
                  </a:cubicBezTo>
                  <a:cubicBezTo>
                    <a:pt x="1309" y="16"/>
                    <a:pt x="1235" y="16"/>
                    <a:pt x="1161" y="16"/>
                  </a:cubicBezTo>
                  <a:cubicBezTo>
                    <a:pt x="1118" y="16"/>
                    <a:pt x="1076" y="0"/>
                    <a:pt x="103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3" name="Google Shape;2263;p73"/>
            <p:cNvSpPr/>
            <p:nvPr/>
          </p:nvSpPr>
          <p:spPr>
            <a:xfrm>
              <a:off x="633496" y="410234"/>
              <a:ext cx="65326" cy="63047"/>
            </a:xfrm>
            <a:custGeom>
              <a:avLst/>
              <a:gdLst/>
              <a:ahLst/>
              <a:cxnLst/>
              <a:rect l="l" t="t" r="r" b="b"/>
              <a:pathLst>
                <a:path w="1088" h="1050" extrusionOk="0">
                  <a:moveTo>
                    <a:pt x="450" y="235"/>
                  </a:moveTo>
                  <a:cubicBezTo>
                    <a:pt x="490" y="235"/>
                    <a:pt x="524" y="249"/>
                    <a:pt x="546" y="249"/>
                  </a:cubicBezTo>
                  <a:cubicBezTo>
                    <a:pt x="550" y="249"/>
                    <a:pt x="553" y="249"/>
                    <a:pt x="556" y="248"/>
                  </a:cubicBezTo>
                  <a:lnTo>
                    <a:pt x="828" y="359"/>
                  </a:lnTo>
                  <a:lnTo>
                    <a:pt x="877" y="482"/>
                  </a:lnTo>
                  <a:cubicBezTo>
                    <a:pt x="868" y="510"/>
                    <a:pt x="845" y="524"/>
                    <a:pt x="818" y="524"/>
                  </a:cubicBezTo>
                  <a:cubicBezTo>
                    <a:pt x="809" y="524"/>
                    <a:pt x="800" y="522"/>
                    <a:pt x="791" y="519"/>
                  </a:cubicBezTo>
                  <a:lnTo>
                    <a:pt x="779" y="470"/>
                  </a:lnTo>
                  <a:lnTo>
                    <a:pt x="334" y="297"/>
                  </a:lnTo>
                  <a:cubicBezTo>
                    <a:pt x="373" y="247"/>
                    <a:pt x="414" y="235"/>
                    <a:pt x="450" y="235"/>
                  </a:cubicBezTo>
                  <a:close/>
                  <a:moveTo>
                    <a:pt x="198" y="470"/>
                  </a:moveTo>
                  <a:lnTo>
                    <a:pt x="692" y="667"/>
                  </a:lnTo>
                  <a:cubicBezTo>
                    <a:pt x="704" y="680"/>
                    <a:pt x="704" y="692"/>
                    <a:pt x="816" y="741"/>
                  </a:cubicBezTo>
                  <a:cubicBezTo>
                    <a:pt x="803" y="791"/>
                    <a:pt x="741" y="791"/>
                    <a:pt x="704" y="815"/>
                  </a:cubicBezTo>
                  <a:lnTo>
                    <a:pt x="630" y="778"/>
                  </a:lnTo>
                  <a:lnTo>
                    <a:pt x="544" y="828"/>
                  </a:lnTo>
                  <a:lnTo>
                    <a:pt x="297" y="729"/>
                  </a:lnTo>
                  <a:cubicBezTo>
                    <a:pt x="260" y="643"/>
                    <a:pt x="223" y="556"/>
                    <a:pt x="186" y="482"/>
                  </a:cubicBezTo>
                  <a:cubicBezTo>
                    <a:pt x="186" y="470"/>
                    <a:pt x="198" y="470"/>
                    <a:pt x="198" y="470"/>
                  </a:cubicBezTo>
                  <a:close/>
                  <a:moveTo>
                    <a:pt x="421" y="1"/>
                  </a:moveTo>
                  <a:lnTo>
                    <a:pt x="396" y="75"/>
                  </a:lnTo>
                  <a:cubicBezTo>
                    <a:pt x="379" y="87"/>
                    <a:pt x="364" y="91"/>
                    <a:pt x="350" y="91"/>
                  </a:cubicBezTo>
                  <a:cubicBezTo>
                    <a:pt x="320" y="91"/>
                    <a:pt x="293" y="75"/>
                    <a:pt x="260" y="75"/>
                  </a:cubicBezTo>
                  <a:cubicBezTo>
                    <a:pt x="248" y="75"/>
                    <a:pt x="223" y="87"/>
                    <a:pt x="223" y="99"/>
                  </a:cubicBezTo>
                  <a:cubicBezTo>
                    <a:pt x="211" y="161"/>
                    <a:pt x="161" y="173"/>
                    <a:pt x="112" y="198"/>
                  </a:cubicBezTo>
                  <a:cubicBezTo>
                    <a:pt x="75" y="272"/>
                    <a:pt x="50" y="359"/>
                    <a:pt x="1" y="507"/>
                  </a:cubicBezTo>
                  <a:lnTo>
                    <a:pt x="1" y="593"/>
                  </a:lnTo>
                  <a:lnTo>
                    <a:pt x="124" y="865"/>
                  </a:lnTo>
                  <a:cubicBezTo>
                    <a:pt x="137" y="877"/>
                    <a:pt x="161" y="877"/>
                    <a:pt x="186" y="902"/>
                  </a:cubicBezTo>
                  <a:cubicBezTo>
                    <a:pt x="198" y="902"/>
                    <a:pt x="198" y="926"/>
                    <a:pt x="211" y="951"/>
                  </a:cubicBezTo>
                  <a:lnTo>
                    <a:pt x="458" y="1038"/>
                  </a:lnTo>
                  <a:lnTo>
                    <a:pt x="507" y="1025"/>
                  </a:lnTo>
                  <a:lnTo>
                    <a:pt x="581" y="1050"/>
                  </a:lnTo>
                  <a:lnTo>
                    <a:pt x="717" y="988"/>
                  </a:lnTo>
                  <a:lnTo>
                    <a:pt x="791" y="1025"/>
                  </a:lnTo>
                  <a:lnTo>
                    <a:pt x="877" y="988"/>
                  </a:lnTo>
                  <a:cubicBezTo>
                    <a:pt x="927" y="877"/>
                    <a:pt x="1062" y="815"/>
                    <a:pt x="1087" y="692"/>
                  </a:cubicBezTo>
                  <a:cubicBezTo>
                    <a:pt x="1075" y="667"/>
                    <a:pt x="1062" y="643"/>
                    <a:pt x="1050" y="605"/>
                  </a:cubicBezTo>
                  <a:cubicBezTo>
                    <a:pt x="1050" y="544"/>
                    <a:pt x="1075" y="470"/>
                    <a:pt x="1075" y="383"/>
                  </a:cubicBezTo>
                  <a:lnTo>
                    <a:pt x="1025" y="272"/>
                  </a:lnTo>
                  <a:lnTo>
                    <a:pt x="902" y="161"/>
                  </a:lnTo>
                  <a:cubicBezTo>
                    <a:pt x="828" y="124"/>
                    <a:pt x="741" y="87"/>
                    <a:pt x="667" y="62"/>
                  </a:cubicBezTo>
                  <a:cubicBezTo>
                    <a:pt x="593" y="25"/>
                    <a:pt x="495" y="62"/>
                    <a:pt x="4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92D8BBC-5AA0-F7BC-8B07-9F0AE167033D}"/>
              </a:ext>
            </a:extLst>
          </p:cNvPr>
          <p:cNvSpPr txBox="1"/>
          <p:nvPr/>
        </p:nvSpPr>
        <p:spPr>
          <a:xfrm>
            <a:off x="720000" y="1767112"/>
            <a:ext cx="4554906" cy="1725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11635"/>
                </a:solidFill>
                <a:cs typeface="Itim"/>
              </a:rPr>
              <a:t>самоанализ превращает субъективные         ощущения в объективные данные;</a:t>
            </a:r>
          </a:p>
          <a:p>
            <a:pPr marL="285750" indent="-285750" algn="l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11635"/>
                </a:solidFill>
                <a:cs typeface="Itim"/>
              </a:rPr>
              <a:t>регулярность важнее глубины;</a:t>
            </a:r>
          </a:p>
          <a:p>
            <a:pPr marL="285750" indent="-285750" algn="l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11635"/>
                </a:solidFill>
                <a:cs typeface="Itim"/>
              </a:rPr>
              <a:t>даже 5 минут после урока дают              результат.</a:t>
            </a:r>
          </a:p>
        </p:txBody>
      </p:sp>
      <p:grpSp>
        <p:nvGrpSpPr>
          <p:cNvPr id="18" name="Google Shape;6953;p125">
            <a:extLst>
              <a:ext uri="{FF2B5EF4-FFF2-40B4-BE49-F238E27FC236}">
                <a16:creationId xmlns:a16="http://schemas.microsoft.com/office/drawing/2014/main" xmlns="" id="{B2F97A09-5805-FC17-3BA3-558EE3CA67DB}"/>
              </a:ext>
            </a:extLst>
          </p:cNvPr>
          <p:cNvGrpSpPr/>
          <p:nvPr/>
        </p:nvGrpSpPr>
        <p:grpSpPr>
          <a:xfrm rot="-949627">
            <a:off x="3526548" y="3260377"/>
            <a:ext cx="1604408" cy="1496594"/>
            <a:chOff x="2334325" y="3469775"/>
            <a:chExt cx="1136500" cy="995125"/>
          </a:xfrm>
        </p:grpSpPr>
        <p:sp>
          <p:nvSpPr>
            <p:cNvPr id="19" name="Google Shape;6954;p125">
              <a:extLst>
                <a:ext uri="{FF2B5EF4-FFF2-40B4-BE49-F238E27FC236}">
                  <a16:creationId xmlns:a16="http://schemas.microsoft.com/office/drawing/2014/main" xmlns="" id="{2BC281B7-3073-894A-CA68-DBA17CB7F84F}"/>
                </a:ext>
              </a:extLst>
            </p:cNvPr>
            <p:cNvSpPr/>
            <p:nvPr/>
          </p:nvSpPr>
          <p:spPr>
            <a:xfrm>
              <a:off x="2337450" y="3480425"/>
              <a:ext cx="1100925" cy="952600"/>
            </a:xfrm>
            <a:custGeom>
              <a:avLst/>
              <a:gdLst/>
              <a:ahLst/>
              <a:cxnLst/>
              <a:rect l="l" t="t" r="r" b="b"/>
              <a:pathLst>
                <a:path w="44037" h="38104" extrusionOk="0">
                  <a:moveTo>
                    <a:pt x="40703" y="0"/>
                  </a:moveTo>
                  <a:cubicBezTo>
                    <a:pt x="40678" y="0"/>
                    <a:pt x="40653" y="25"/>
                    <a:pt x="40603" y="25"/>
                  </a:cubicBezTo>
                  <a:cubicBezTo>
                    <a:pt x="33886" y="877"/>
                    <a:pt x="27069" y="1278"/>
                    <a:pt x="20302" y="1855"/>
                  </a:cubicBezTo>
                  <a:cubicBezTo>
                    <a:pt x="13585" y="2406"/>
                    <a:pt x="6868" y="3133"/>
                    <a:pt x="126" y="3434"/>
                  </a:cubicBezTo>
                  <a:cubicBezTo>
                    <a:pt x="1" y="9725"/>
                    <a:pt x="1079" y="15840"/>
                    <a:pt x="1279" y="22106"/>
                  </a:cubicBezTo>
                  <a:cubicBezTo>
                    <a:pt x="1379" y="25239"/>
                    <a:pt x="1329" y="28371"/>
                    <a:pt x="1279" y="31504"/>
                  </a:cubicBezTo>
                  <a:cubicBezTo>
                    <a:pt x="1229" y="33183"/>
                    <a:pt x="1003" y="35188"/>
                    <a:pt x="1906" y="36692"/>
                  </a:cubicBezTo>
                  <a:cubicBezTo>
                    <a:pt x="2463" y="37626"/>
                    <a:pt x="3364" y="38104"/>
                    <a:pt x="4290" y="38104"/>
                  </a:cubicBezTo>
                  <a:cubicBezTo>
                    <a:pt x="5154" y="38104"/>
                    <a:pt x="6040" y="37689"/>
                    <a:pt x="6693" y="36843"/>
                  </a:cubicBezTo>
                  <a:cubicBezTo>
                    <a:pt x="7319" y="36016"/>
                    <a:pt x="7570" y="34988"/>
                    <a:pt x="7820" y="34010"/>
                  </a:cubicBezTo>
                  <a:cubicBezTo>
                    <a:pt x="7851" y="33904"/>
                    <a:pt x="7936" y="33863"/>
                    <a:pt x="8021" y="33863"/>
                  </a:cubicBezTo>
                  <a:cubicBezTo>
                    <a:pt x="8076" y="33863"/>
                    <a:pt x="8132" y="33880"/>
                    <a:pt x="8171" y="33910"/>
                  </a:cubicBezTo>
                  <a:cubicBezTo>
                    <a:pt x="8188" y="33910"/>
                    <a:pt x="8216" y="33899"/>
                    <a:pt x="8247" y="33899"/>
                  </a:cubicBezTo>
                  <a:cubicBezTo>
                    <a:pt x="8263" y="33899"/>
                    <a:pt x="8280" y="33902"/>
                    <a:pt x="8297" y="33910"/>
                  </a:cubicBezTo>
                  <a:cubicBezTo>
                    <a:pt x="15223" y="35439"/>
                    <a:pt x="22419" y="35740"/>
                    <a:pt x="29615" y="35740"/>
                  </a:cubicBezTo>
                  <a:cubicBezTo>
                    <a:pt x="34276" y="35740"/>
                    <a:pt x="38937" y="35614"/>
                    <a:pt x="43525" y="35614"/>
                  </a:cubicBezTo>
                  <a:cubicBezTo>
                    <a:pt x="43696" y="35614"/>
                    <a:pt x="43866" y="35614"/>
                    <a:pt x="44036" y="35615"/>
                  </a:cubicBezTo>
                  <a:cubicBezTo>
                    <a:pt x="43811" y="29650"/>
                    <a:pt x="43560" y="23710"/>
                    <a:pt x="42984" y="17745"/>
                  </a:cubicBezTo>
                  <a:cubicBezTo>
                    <a:pt x="42407" y="11805"/>
                    <a:pt x="41304" y="5940"/>
                    <a:pt x="407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955;p125">
              <a:extLst>
                <a:ext uri="{FF2B5EF4-FFF2-40B4-BE49-F238E27FC236}">
                  <a16:creationId xmlns:a16="http://schemas.microsoft.com/office/drawing/2014/main" xmlns="" id="{A881F0E0-605F-3620-13D3-73D45B783F44}"/>
                </a:ext>
              </a:extLst>
            </p:cNvPr>
            <p:cNvSpPr/>
            <p:nvPr/>
          </p:nvSpPr>
          <p:spPr>
            <a:xfrm>
              <a:off x="2334325" y="3469775"/>
              <a:ext cx="1107175" cy="965775"/>
            </a:xfrm>
            <a:custGeom>
              <a:avLst/>
              <a:gdLst/>
              <a:ahLst/>
              <a:cxnLst/>
              <a:rect l="l" t="t" r="r" b="b"/>
              <a:pathLst>
                <a:path w="44287" h="38631" extrusionOk="0">
                  <a:moveTo>
                    <a:pt x="40651" y="682"/>
                  </a:moveTo>
                  <a:cubicBezTo>
                    <a:pt x="41257" y="6544"/>
                    <a:pt x="42339" y="12358"/>
                    <a:pt x="42908" y="18196"/>
                  </a:cubicBezTo>
                  <a:cubicBezTo>
                    <a:pt x="43209" y="21178"/>
                    <a:pt x="43409" y="24136"/>
                    <a:pt x="43585" y="27118"/>
                  </a:cubicBezTo>
                  <a:cubicBezTo>
                    <a:pt x="43685" y="28597"/>
                    <a:pt x="43760" y="30101"/>
                    <a:pt x="43810" y="31579"/>
                  </a:cubicBezTo>
                  <a:lnTo>
                    <a:pt x="43911" y="33810"/>
                  </a:lnTo>
                  <a:lnTo>
                    <a:pt x="43961" y="34938"/>
                  </a:lnTo>
                  <a:cubicBezTo>
                    <a:pt x="43961" y="35264"/>
                    <a:pt x="43986" y="35589"/>
                    <a:pt x="44036" y="35940"/>
                  </a:cubicBezTo>
                  <a:cubicBezTo>
                    <a:pt x="43309" y="35915"/>
                    <a:pt x="42632" y="35890"/>
                    <a:pt x="41906" y="35890"/>
                  </a:cubicBezTo>
                  <a:lnTo>
                    <a:pt x="39650" y="35915"/>
                  </a:lnTo>
                  <a:lnTo>
                    <a:pt x="35164" y="35965"/>
                  </a:lnTo>
                  <a:cubicBezTo>
                    <a:pt x="33514" y="35993"/>
                    <a:pt x="31871" y="36013"/>
                    <a:pt x="30228" y="36013"/>
                  </a:cubicBezTo>
                  <a:cubicBezTo>
                    <a:pt x="28876" y="36013"/>
                    <a:pt x="27524" y="35999"/>
                    <a:pt x="26166" y="35965"/>
                  </a:cubicBezTo>
                  <a:cubicBezTo>
                    <a:pt x="23159" y="35915"/>
                    <a:pt x="20176" y="35790"/>
                    <a:pt x="17194" y="35514"/>
                  </a:cubicBezTo>
                  <a:lnTo>
                    <a:pt x="14963" y="35264"/>
                  </a:lnTo>
                  <a:lnTo>
                    <a:pt x="12732" y="34963"/>
                  </a:lnTo>
                  <a:lnTo>
                    <a:pt x="10527" y="34587"/>
                  </a:lnTo>
                  <a:lnTo>
                    <a:pt x="9424" y="34361"/>
                  </a:lnTo>
                  <a:lnTo>
                    <a:pt x="8873" y="34261"/>
                  </a:lnTo>
                  <a:lnTo>
                    <a:pt x="8597" y="34211"/>
                  </a:lnTo>
                  <a:lnTo>
                    <a:pt x="8472" y="34186"/>
                  </a:lnTo>
                  <a:cubicBezTo>
                    <a:pt x="8434" y="34173"/>
                    <a:pt x="8390" y="34167"/>
                    <a:pt x="8350" y="34167"/>
                  </a:cubicBezTo>
                  <a:cubicBezTo>
                    <a:pt x="8335" y="34167"/>
                    <a:pt x="8321" y="34168"/>
                    <a:pt x="8307" y="34169"/>
                  </a:cubicBezTo>
                  <a:lnTo>
                    <a:pt x="8307" y="34169"/>
                  </a:lnTo>
                  <a:cubicBezTo>
                    <a:pt x="8259" y="34145"/>
                    <a:pt x="8207" y="34136"/>
                    <a:pt x="8146" y="34136"/>
                  </a:cubicBezTo>
                  <a:cubicBezTo>
                    <a:pt x="8046" y="34136"/>
                    <a:pt x="7920" y="34186"/>
                    <a:pt x="7870" y="34261"/>
                  </a:cubicBezTo>
                  <a:cubicBezTo>
                    <a:pt x="7845" y="34311"/>
                    <a:pt x="7820" y="34361"/>
                    <a:pt x="7795" y="34386"/>
                  </a:cubicBezTo>
                  <a:lnTo>
                    <a:pt x="7795" y="34487"/>
                  </a:lnTo>
                  <a:lnTo>
                    <a:pt x="7745" y="34637"/>
                  </a:lnTo>
                  <a:lnTo>
                    <a:pt x="7570" y="35264"/>
                  </a:lnTo>
                  <a:cubicBezTo>
                    <a:pt x="7444" y="35690"/>
                    <a:pt x="7319" y="36116"/>
                    <a:pt x="7118" y="36492"/>
                  </a:cubicBezTo>
                  <a:cubicBezTo>
                    <a:pt x="6767" y="37269"/>
                    <a:pt x="6141" y="37945"/>
                    <a:pt x="5339" y="38246"/>
                  </a:cubicBezTo>
                  <a:cubicBezTo>
                    <a:pt x="5051" y="38363"/>
                    <a:pt x="4744" y="38419"/>
                    <a:pt x="4437" y="38419"/>
                  </a:cubicBezTo>
                  <a:cubicBezTo>
                    <a:pt x="3889" y="38419"/>
                    <a:pt x="3342" y="38241"/>
                    <a:pt x="2908" y="37920"/>
                  </a:cubicBezTo>
                  <a:cubicBezTo>
                    <a:pt x="2206" y="37419"/>
                    <a:pt x="1805" y="36592"/>
                    <a:pt x="1630" y="35740"/>
                  </a:cubicBezTo>
                  <a:cubicBezTo>
                    <a:pt x="1454" y="34888"/>
                    <a:pt x="1454" y="34010"/>
                    <a:pt x="1479" y="33108"/>
                  </a:cubicBezTo>
                  <a:cubicBezTo>
                    <a:pt x="1504" y="32231"/>
                    <a:pt x="1529" y="31329"/>
                    <a:pt x="1554" y="30451"/>
                  </a:cubicBezTo>
                  <a:cubicBezTo>
                    <a:pt x="1579" y="28672"/>
                    <a:pt x="1605" y="26893"/>
                    <a:pt x="1605" y="25113"/>
                  </a:cubicBezTo>
                  <a:cubicBezTo>
                    <a:pt x="1579" y="23359"/>
                    <a:pt x="1554" y="21579"/>
                    <a:pt x="1429" y="19800"/>
                  </a:cubicBezTo>
                  <a:cubicBezTo>
                    <a:pt x="1304" y="18020"/>
                    <a:pt x="1153" y="16241"/>
                    <a:pt x="978" y="14487"/>
                  </a:cubicBezTo>
                  <a:cubicBezTo>
                    <a:pt x="657" y="11001"/>
                    <a:pt x="360" y="7515"/>
                    <a:pt x="424" y="4029"/>
                  </a:cubicBezTo>
                  <a:lnTo>
                    <a:pt x="424" y="4029"/>
                  </a:lnTo>
                  <a:cubicBezTo>
                    <a:pt x="7166" y="3724"/>
                    <a:pt x="13859" y="3004"/>
                    <a:pt x="20577" y="2456"/>
                  </a:cubicBezTo>
                  <a:lnTo>
                    <a:pt x="30728" y="1654"/>
                  </a:lnTo>
                  <a:cubicBezTo>
                    <a:pt x="32407" y="1529"/>
                    <a:pt x="34111" y="1379"/>
                    <a:pt x="35790" y="1203"/>
                  </a:cubicBezTo>
                  <a:lnTo>
                    <a:pt x="38347" y="953"/>
                  </a:lnTo>
                  <a:lnTo>
                    <a:pt x="39600" y="802"/>
                  </a:lnTo>
                  <a:lnTo>
                    <a:pt x="40226" y="727"/>
                  </a:lnTo>
                  <a:lnTo>
                    <a:pt x="40552" y="702"/>
                  </a:lnTo>
                  <a:cubicBezTo>
                    <a:pt x="40586" y="693"/>
                    <a:pt x="40617" y="688"/>
                    <a:pt x="40651" y="682"/>
                  </a:cubicBezTo>
                  <a:close/>
                  <a:moveTo>
                    <a:pt x="41003" y="0"/>
                  </a:moveTo>
                  <a:lnTo>
                    <a:pt x="40753" y="226"/>
                  </a:lnTo>
                  <a:cubicBezTo>
                    <a:pt x="40728" y="251"/>
                    <a:pt x="40602" y="276"/>
                    <a:pt x="40502" y="276"/>
                  </a:cubicBezTo>
                  <a:lnTo>
                    <a:pt x="40176" y="326"/>
                  </a:lnTo>
                  <a:lnTo>
                    <a:pt x="39550" y="401"/>
                  </a:lnTo>
                  <a:lnTo>
                    <a:pt x="38296" y="552"/>
                  </a:lnTo>
                  <a:lnTo>
                    <a:pt x="35765" y="802"/>
                  </a:lnTo>
                  <a:cubicBezTo>
                    <a:pt x="34086" y="978"/>
                    <a:pt x="32382" y="1128"/>
                    <a:pt x="30702" y="1253"/>
                  </a:cubicBezTo>
                  <a:lnTo>
                    <a:pt x="20552" y="2080"/>
                  </a:lnTo>
                  <a:cubicBezTo>
                    <a:pt x="13785" y="2657"/>
                    <a:pt x="7018" y="3359"/>
                    <a:pt x="251" y="3684"/>
                  </a:cubicBezTo>
                  <a:lnTo>
                    <a:pt x="101" y="3710"/>
                  </a:lnTo>
                  <a:lnTo>
                    <a:pt x="101" y="3860"/>
                  </a:lnTo>
                  <a:cubicBezTo>
                    <a:pt x="1" y="7419"/>
                    <a:pt x="326" y="10978"/>
                    <a:pt x="652" y="14512"/>
                  </a:cubicBezTo>
                  <a:cubicBezTo>
                    <a:pt x="978" y="18045"/>
                    <a:pt x="1279" y="21579"/>
                    <a:pt x="1304" y="25138"/>
                  </a:cubicBezTo>
                  <a:cubicBezTo>
                    <a:pt x="1329" y="26893"/>
                    <a:pt x="1304" y="28672"/>
                    <a:pt x="1279" y="30451"/>
                  </a:cubicBezTo>
                  <a:cubicBezTo>
                    <a:pt x="1279" y="31329"/>
                    <a:pt x="1279" y="32231"/>
                    <a:pt x="1229" y="33108"/>
                  </a:cubicBezTo>
                  <a:cubicBezTo>
                    <a:pt x="1204" y="34010"/>
                    <a:pt x="1204" y="34913"/>
                    <a:pt x="1404" y="35790"/>
                  </a:cubicBezTo>
                  <a:cubicBezTo>
                    <a:pt x="1579" y="36667"/>
                    <a:pt x="2031" y="37544"/>
                    <a:pt x="2783" y="38096"/>
                  </a:cubicBezTo>
                  <a:cubicBezTo>
                    <a:pt x="3253" y="38452"/>
                    <a:pt x="3849" y="38631"/>
                    <a:pt x="4449" y="38631"/>
                  </a:cubicBezTo>
                  <a:cubicBezTo>
                    <a:pt x="4776" y="38631"/>
                    <a:pt x="5105" y="38578"/>
                    <a:pt x="5414" y="38472"/>
                  </a:cubicBezTo>
                  <a:cubicBezTo>
                    <a:pt x="6291" y="38146"/>
                    <a:pt x="6968" y="37419"/>
                    <a:pt x="7369" y="36617"/>
                  </a:cubicBezTo>
                  <a:cubicBezTo>
                    <a:pt x="7570" y="36216"/>
                    <a:pt x="7720" y="35790"/>
                    <a:pt x="7870" y="35364"/>
                  </a:cubicBezTo>
                  <a:lnTo>
                    <a:pt x="8046" y="34712"/>
                  </a:lnTo>
                  <a:lnTo>
                    <a:pt x="8096" y="34562"/>
                  </a:lnTo>
                  <a:lnTo>
                    <a:pt x="8121" y="34487"/>
                  </a:lnTo>
                  <a:cubicBezTo>
                    <a:pt x="8121" y="34462"/>
                    <a:pt x="8121" y="34462"/>
                    <a:pt x="8121" y="34462"/>
                  </a:cubicBezTo>
                  <a:cubicBezTo>
                    <a:pt x="8121" y="34462"/>
                    <a:pt x="8132" y="34450"/>
                    <a:pt x="8154" y="34450"/>
                  </a:cubicBezTo>
                  <a:cubicBezTo>
                    <a:pt x="8165" y="34450"/>
                    <a:pt x="8179" y="34453"/>
                    <a:pt x="8196" y="34462"/>
                  </a:cubicBezTo>
                  <a:lnTo>
                    <a:pt x="8246" y="34537"/>
                  </a:lnTo>
                  <a:lnTo>
                    <a:pt x="8346" y="34512"/>
                  </a:lnTo>
                  <a:cubicBezTo>
                    <a:pt x="8372" y="34487"/>
                    <a:pt x="8372" y="34487"/>
                    <a:pt x="8397" y="34487"/>
                  </a:cubicBezTo>
                  <a:lnTo>
                    <a:pt x="8547" y="34512"/>
                  </a:lnTo>
                  <a:lnTo>
                    <a:pt x="8798" y="34587"/>
                  </a:lnTo>
                  <a:lnTo>
                    <a:pt x="9349" y="34687"/>
                  </a:lnTo>
                  <a:lnTo>
                    <a:pt x="10477" y="34913"/>
                  </a:lnTo>
                  <a:lnTo>
                    <a:pt x="12682" y="35289"/>
                  </a:lnTo>
                  <a:lnTo>
                    <a:pt x="14913" y="35589"/>
                  </a:lnTo>
                  <a:lnTo>
                    <a:pt x="17169" y="35840"/>
                  </a:lnTo>
                  <a:cubicBezTo>
                    <a:pt x="20151" y="36116"/>
                    <a:pt x="23159" y="36266"/>
                    <a:pt x="26166" y="36316"/>
                  </a:cubicBezTo>
                  <a:cubicBezTo>
                    <a:pt x="27315" y="36335"/>
                    <a:pt x="28460" y="36344"/>
                    <a:pt x="29604" y="36344"/>
                  </a:cubicBezTo>
                  <a:cubicBezTo>
                    <a:pt x="31456" y="36344"/>
                    <a:pt x="33305" y="36322"/>
                    <a:pt x="35164" y="36291"/>
                  </a:cubicBezTo>
                  <a:lnTo>
                    <a:pt x="39650" y="36241"/>
                  </a:lnTo>
                  <a:lnTo>
                    <a:pt x="41906" y="36216"/>
                  </a:lnTo>
                  <a:cubicBezTo>
                    <a:pt x="42682" y="36216"/>
                    <a:pt x="43510" y="36191"/>
                    <a:pt x="44261" y="36166"/>
                  </a:cubicBezTo>
                  <a:cubicBezTo>
                    <a:pt x="44286" y="35765"/>
                    <a:pt x="44286" y="35339"/>
                    <a:pt x="44286" y="34938"/>
                  </a:cubicBezTo>
                  <a:lnTo>
                    <a:pt x="44236" y="33810"/>
                  </a:lnTo>
                  <a:lnTo>
                    <a:pt x="44161" y="31579"/>
                  </a:lnTo>
                  <a:cubicBezTo>
                    <a:pt x="44086" y="30076"/>
                    <a:pt x="44011" y="28597"/>
                    <a:pt x="43936" y="27093"/>
                  </a:cubicBezTo>
                  <a:cubicBezTo>
                    <a:pt x="43785" y="24111"/>
                    <a:pt x="43560" y="21128"/>
                    <a:pt x="43284" y="18171"/>
                  </a:cubicBezTo>
                  <a:cubicBezTo>
                    <a:pt x="42733" y="12206"/>
                    <a:pt x="41630" y="6341"/>
                    <a:pt x="41053" y="401"/>
                  </a:cubicBezTo>
                  <a:lnTo>
                    <a:pt x="4100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956;p125">
              <a:extLst>
                <a:ext uri="{FF2B5EF4-FFF2-40B4-BE49-F238E27FC236}">
                  <a16:creationId xmlns:a16="http://schemas.microsoft.com/office/drawing/2014/main" xmlns="" id="{927C4447-DC23-A769-6B62-4F68A831B936}"/>
                </a:ext>
              </a:extLst>
            </p:cNvPr>
            <p:cNvSpPr/>
            <p:nvPr/>
          </p:nvSpPr>
          <p:spPr>
            <a:xfrm>
              <a:off x="2402775" y="3617550"/>
              <a:ext cx="865425" cy="115450"/>
            </a:xfrm>
            <a:custGeom>
              <a:avLst/>
              <a:gdLst/>
              <a:ahLst/>
              <a:cxnLst/>
              <a:rect l="l" t="t" r="r" b="b"/>
              <a:pathLst>
                <a:path w="34617" h="4618" extrusionOk="0">
                  <a:moveTo>
                    <a:pt x="34249" y="0"/>
                  </a:moveTo>
                  <a:cubicBezTo>
                    <a:pt x="34235" y="0"/>
                    <a:pt x="34220" y="2"/>
                    <a:pt x="34205" y="4"/>
                  </a:cubicBezTo>
                  <a:cubicBezTo>
                    <a:pt x="28240" y="806"/>
                    <a:pt x="22275" y="1633"/>
                    <a:pt x="16285" y="2385"/>
                  </a:cubicBezTo>
                  <a:cubicBezTo>
                    <a:pt x="10897" y="3062"/>
                    <a:pt x="5458" y="3513"/>
                    <a:pt x="95" y="4415"/>
                  </a:cubicBezTo>
                  <a:cubicBezTo>
                    <a:pt x="0" y="4439"/>
                    <a:pt x="17" y="4618"/>
                    <a:pt x="103" y="4618"/>
                  </a:cubicBezTo>
                  <a:cubicBezTo>
                    <a:pt x="108" y="4618"/>
                    <a:pt x="114" y="4617"/>
                    <a:pt x="120" y="4616"/>
                  </a:cubicBezTo>
                  <a:cubicBezTo>
                    <a:pt x="11523" y="4089"/>
                    <a:pt x="23052" y="2159"/>
                    <a:pt x="34330" y="480"/>
                  </a:cubicBezTo>
                  <a:cubicBezTo>
                    <a:pt x="34616" y="433"/>
                    <a:pt x="34517" y="0"/>
                    <a:pt x="34249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957;p125">
              <a:extLst>
                <a:ext uri="{FF2B5EF4-FFF2-40B4-BE49-F238E27FC236}">
                  <a16:creationId xmlns:a16="http://schemas.microsoft.com/office/drawing/2014/main" xmlns="" id="{C0740C5D-040C-7FE1-9DF4-E79197D68E59}"/>
                </a:ext>
              </a:extLst>
            </p:cNvPr>
            <p:cNvSpPr/>
            <p:nvPr/>
          </p:nvSpPr>
          <p:spPr>
            <a:xfrm>
              <a:off x="2447100" y="4330675"/>
              <a:ext cx="1019450" cy="130975"/>
            </a:xfrm>
            <a:custGeom>
              <a:avLst/>
              <a:gdLst/>
              <a:ahLst/>
              <a:cxnLst/>
              <a:rect l="l" t="t" r="r" b="b"/>
              <a:pathLst>
                <a:path w="40778" h="5239" extrusionOk="0">
                  <a:moveTo>
                    <a:pt x="3434" y="0"/>
                  </a:moveTo>
                  <a:cubicBezTo>
                    <a:pt x="3134" y="1529"/>
                    <a:pt x="2632" y="3509"/>
                    <a:pt x="1" y="4086"/>
                  </a:cubicBezTo>
                  <a:cubicBezTo>
                    <a:pt x="5916" y="4412"/>
                    <a:pt x="13209" y="5239"/>
                    <a:pt x="19149" y="5239"/>
                  </a:cubicBezTo>
                  <a:cubicBezTo>
                    <a:pt x="22432" y="5239"/>
                    <a:pt x="25690" y="5138"/>
                    <a:pt x="28973" y="4963"/>
                  </a:cubicBezTo>
                  <a:cubicBezTo>
                    <a:pt x="31931" y="4787"/>
                    <a:pt x="39374" y="4136"/>
                    <a:pt x="40728" y="1053"/>
                  </a:cubicBezTo>
                  <a:cubicBezTo>
                    <a:pt x="40728" y="1028"/>
                    <a:pt x="40753" y="1003"/>
                    <a:pt x="40778" y="978"/>
                  </a:cubicBezTo>
                  <a:cubicBezTo>
                    <a:pt x="35097" y="978"/>
                    <a:pt x="29179" y="1216"/>
                    <a:pt x="23445" y="1216"/>
                  </a:cubicBezTo>
                  <a:cubicBezTo>
                    <a:pt x="22728" y="1216"/>
                    <a:pt x="22014" y="1212"/>
                    <a:pt x="21304" y="1203"/>
                  </a:cubicBezTo>
                  <a:cubicBezTo>
                    <a:pt x="20561" y="1197"/>
                    <a:pt x="19846" y="1196"/>
                    <a:pt x="19147" y="1196"/>
                  </a:cubicBezTo>
                  <a:cubicBezTo>
                    <a:pt x="18790" y="1196"/>
                    <a:pt x="18438" y="1196"/>
                    <a:pt x="18088" y="1196"/>
                  </a:cubicBezTo>
                  <a:cubicBezTo>
                    <a:pt x="13767" y="1196"/>
                    <a:pt x="9865" y="1153"/>
                    <a:pt x="34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958;p125">
              <a:extLst>
                <a:ext uri="{FF2B5EF4-FFF2-40B4-BE49-F238E27FC236}">
                  <a16:creationId xmlns:a16="http://schemas.microsoft.com/office/drawing/2014/main" xmlns="" id="{D7063D97-5911-1190-A943-C6C8AA99405D}"/>
                </a:ext>
              </a:extLst>
            </p:cNvPr>
            <p:cNvSpPr/>
            <p:nvPr/>
          </p:nvSpPr>
          <p:spPr>
            <a:xfrm>
              <a:off x="2442725" y="4326300"/>
              <a:ext cx="1028100" cy="138600"/>
            </a:xfrm>
            <a:custGeom>
              <a:avLst/>
              <a:gdLst/>
              <a:ahLst/>
              <a:cxnLst/>
              <a:rect l="l" t="t" r="r" b="b"/>
              <a:pathLst>
                <a:path w="41124" h="5544" extrusionOk="0">
                  <a:moveTo>
                    <a:pt x="3755" y="381"/>
                  </a:moveTo>
                  <a:cubicBezTo>
                    <a:pt x="6782" y="917"/>
                    <a:pt x="9832" y="1306"/>
                    <a:pt x="12883" y="1454"/>
                  </a:cubicBezTo>
                  <a:cubicBezTo>
                    <a:pt x="16016" y="1629"/>
                    <a:pt x="19123" y="1554"/>
                    <a:pt x="22256" y="1604"/>
                  </a:cubicBezTo>
                  <a:cubicBezTo>
                    <a:pt x="25364" y="1604"/>
                    <a:pt x="28497" y="1529"/>
                    <a:pt x="31605" y="1454"/>
                  </a:cubicBezTo>
                  <a:lnTo>
                    <a:pt x="36266" y="1353"/>
                  </a:lnTo>
                  <a:lnTo>
                    <a:pt x="38622" y="1328"/>
                  </a:lnTo>
                  <a:lnTo>
                    <a:pt x="39775" y="1303"/>
                  </a:lnTo>
                  <a:cubicBezTo>
                    <a:pt x="39824" y="1307"/>
                    <a:pt x="39872" y="1308"/>
                    <a:pt x="39919" y="1308"/>
                  </a:cubicBezTo>
                  <a:cubicBezTo>
                    <a:pt x="40187" y="1308"/>
                    <a:pt x="40435" y="1259"/>
                    <a:pt x="40724" y="1234"/>
                  </a:cubicBezTo>
                  <a:lnTo>
                    <a:pt x="40724" y="1234"/>
                  </a:lnTo>
                  <a:lnTo>
                    <a:pt x="40652" y="1353"/>
                  </a:lnTo>
                  <a:cubicBezTo>
                    <a:pt x="40602" y="1454"/>
                    <a:pt x="40527" y="1529"/>
                    <a:pt x="40477" y="1629"/>
                  </a:cubicBezTo>
                  <a:cubicBezTo>
                    <a:pt x="40352" y="1780"/>
                    <a:pt x="40226" y="1930"/>
                    <a:pt x="40076" y="2080"/>
                  </a:cubicBezTo>
                  <a:cubicBezTo>
                    <a:pt x="39775" y="2381"/>
                    <a:pt x="39424" y="2632"/>
                    <a:pt x="39048" y="2832"/>
                  </a:cubicBezTo>
                  <a:cubicBezTo>
                    <a:pt x="38321" y="3258"/>
                    <a:pt x="37494" y="3559"/>
                    <a:pt x="36667" y="3810"/>
                  </a:cubicBezTo>
                  <a:cubicBezTo>
                    <a:pt x="35013" y="4311"/>
                    <a:pt x="33284" y="4587"/>
                    <a:pt x="31554" y="4762"/>
                  </a:cubicBezTo>
                  <a:cubicBezTo>
                    <a:pt x="28096" y="5113"/>
                    <a:pt x="24587" y="5138"/>
                    <a:pt x="21103" y="5263"/>
                  </a:cubicBezTo>
                  <a:cubicBezTo>
                    <a:pt x="20464" y="5286"/>
                    <a:pt x="19824" y="5297"/>
                    <a:pt x="19183" y="5297"/>
                  </a:cubicBezTo>
                  <a:cubicBezTo>
                    <a:pt x="16333" y="5297"/>
                    <a:pt x="13476" y="5092"/>
                    <a:pt x="10652" y="4887"/>
                  </a:cubicBezTo>
                  <a:cubicBezTo>
                    <a:pt x="7482" y="4636"/>
                    <a:pt x="4311" y="4344"/>
                    <a:pt x="1122" y="4142"/>
                  </a:cubicBezTo>
                  <a:lnTo>
                    <a:pt x="1122" y="4142"/>
                  </a:lnTo>
                  <a:cubicBezTo>
                    <a:pt x="1284" y="4075"/>
                    <a:pt x="1444" y="3999"/>
                    <a:pt x="1604" y="3910"/>
                  </a:cubicBezTo>
                  <a:cubicBezTo>
                    <a:pt x="2030" y="3659"/>
                    <a:pt x="2431" y="3333"/>
                    <a:pt x="2732" y="2932"/>
                  </a:cubicBezTo>
                  <a:cubicBezTo>
                    <a:pt x="3324" y="2175"/>
                    <a:pt x="3580" y="1261"/>
                    <a:pt x="3755" y="381"/>
                  </a:cubicBezTo>
                  <a:close/>
                  <a:moveTo>
                    <a:pt x="3660" y="0"/>
                  </a:moveTo>
                  <a:cubicBezTo>
                    <a:pt x="3559" y="0"/>
                    <a:pt x="3459" y="50"/>
                    <a:pt x="3434" y="150"/>
                  </a:cubicBezTo>
                  <a:cubicBezTo>
                    <a:pt x="3259" y="1078"/>
                    <a:pt x="3008" y="2005"/>
                    <a:pt x="2457" y="2732"/>
                  </a:cubicBezTo>
                  <a:cubicBezTo>
                    <a:pt x="2181" y="3083"/>
                    <a:pt x="1830" y="3384"/>
                    <a:pt x="1429" y="3609"/>
                  </a:cubicBezTo>
                  <a:cubicBezTo>
                    <a:pt x="1028" y="3835"/>
                    <a:pt x="577" y="3985"/>
                    <a:pt x="126" y="4085"/>
                  </a:cubicBezTo>
                  <a:cubicBezTo>
                    <a:pt x="51" y="4110"/>
                    <a:pt x="0" y="4160"/>
                    <a:pt x="0" y="4261"/>
                  </a:cubicBezTo>
                  <a:cubicBezTo>
                    <a:pt x="0" y="4336"/>
                    <a:pt x="76" y="4436"/>
                    <a:pt x="176" y="4436"/>
                  </a:cubicBezTo>
                  <a:cubicBezTo>
                    <a:pt x="3660" y="4612"/>
                    <a:pt x="7118" y="4937"/>
                    <a:pt x="10627" y="5163"/>
                  </a:cubicBezTo>
                  <a:cubicBezTo>
                    <a:pt x="12356" y="5288"/>
                    <a:pt x="14111" y="5389"/>
                    <a:pt x="15865" y="5464"/>
                  </a:cubicBezTo>
                  <a:cubicBezTo>
                    <a:pt x="17594" y="5539"/>
                    <a:pt x="19349" y="5514"/>
                    <a:pt x="21103" y="5539"/>
                  </a:cubicBezTo>
                  <a:cubicBezTo>
                    <a:pt x="21343" y="5542"/>
                    <a:pt x="21583" y="5544"/>
                    <a:pt x="21823" y="5544"/>
                  </a:cubicBezTo>
                  <a:cubicBezTo>
                    <a:pt x="23337" y="5544"/>
                    <a:pt x="24848" y="5482"/>
                    <a:pt x="26341" y="5439"/>
                  </a:cubicBezTo>
                  <a:cubicBezTo>
                    <a:pt x="28096" y="5363"/>
                    <a:pt x="29850" y="5313"/>
                    <a:pt x="31605" y="5113"/>
                  </a:cubicBezTo>
                  <a:cubicBezTo>
                    <a:pt x="33334" y="4937"/>
                    <a:pt x="35088" y="4662"/>
                    <a:pt x="36768" y="4160"/>
                  </a:cubicBezTo>
                  <a:cubicBezTo>
                    <a:pt x="37620" y="3885"/>
                    <a:pt x="38447" y="3584"/>
                    <a:pt x="39224" y="3133"/>
                  </a:cubicBezTo>
                  <a:cubicBezTo>
                    <a:pt x="39600" y="2907"/>
                    <a:pt x="39976" y="2632"/>
                    <a:pt x="40301" y="2331"/>
                  </a:cubicBezTo>
                  <a:cubicBezTo>
                    <a:pt x="40477" y="2155"/>
                    <a:pt x="40627" y="2005"/>
                    <a:pt x="40753" y="1805"/>
                  </a:cubicBezTo>
                  <a:cubicBezTo>
                    <a:pt x="40803" y="1704"/>
                    <a:pt x="40878" y="1629"/>
                    <a:pt x="40928" y="1504"/>
                  </a:cubicBezTo>
                  <a:lnTo>
                    <a:pt x="41003" y="1353"/>
                  </a:lnTo>
                  <a:lnTo>
                    <a:pt x="41053" y="1278"/>
                  </a:lnTo>
                  <a:lnTo>
                    <a:pt x="41078" y="1254"/>
                  </a:lnTo>
                  <a:lnTo>
                    <a:pt x="41078" y="1254"/>
                  </a:lnTo>
                  <a:cubicBezTo>
                    <a:pt x="41069" y="1262"/>
                    <a:pt x="41065" y="1266"/>
                    <a:pt x="41064" y="1266"/>
                  </a:cubicBezTo>
                  <a:cubicBezTo>
                    <a:pt x="41060" y="1266"/>
                    <a:pt x="41124" y="1180"/>
                    <a:pt x="41103" y="1078"/>
                  </a:cubicBezTo>
                  <a:cubicBezTo>
                    <a:pt x="41016" y="1067"/>
                    <a:pt x="40925" y="1056"/>
                    <a:pt x="40831" y="1045"/>
                  </a:cubicBezTo>
                  <a:lnTo>
                    <a:pt x="40831" y="1045"/>
                  </a:lnTo>
                  <a:cubicBezTo>
                    <a:pt x="40830" y="1047"/>
                    <a:pt x="40829" y="1050"/>
                    <a:pt x="40828" y="1053"/>
                  </a:cubicBezTo>
                  <a:lnTo>
                    <a:pt x="40818" y="1053"/>
                  </a:lnTo>
                  <a:cubicBezTo>
                    <a:pt x="40820" y="1049"/>
                    <a:pt x="40822" y="1047"/>
                    <a:pt x="40824" y="1045"/>
                  </a:cubicBezTo>
                  <a:lnTo>
                    <a:pt x="40824" y="1045"/>
                  </a:lnTo>
                  <a:cubicBezTo>
                    <a:pt x="40826" y="1045"/>
                    <a:pt x="40829" y="1045"/>
                    <a:pt x="40831" y="1045"/>
                  </a:cubicBezTo>
                  <a:lnTo>
                    <a:pt x="40831" y="1045"/>
                  </a:lnTo>
                  <a:cubicBezTo>
                    <a:pt x="40832" y="1041"/>
                    <a:pt x="40832" y="1039"/>
                    <a:pt x="40831" y="1039"/>
                  </a:cubicBezTo>
                  <a:lnTo>
                    <a:pt x="40831" y="1039"/>
                  </a:lnTo>
                  <a:cubicBezTo>
                    <a:pt x="40829" y="1039"/>
                    <a:pt x="40827" y="1041"/>
                    <a:pt x="40824" y="1045"/>
                  </a:cubicBezTo>
                  <a:lnTo>
                    <a:pt x="40824" y="1045"/>
                  </a:lnTo>
                  <a:cubicBezTo>
                    <a:pt x="40490" y="1008"/>
                    <a:pt x="40125" y="977"/>
                    <a:pt x="39775" y="977"/>
                  </a:cubicBezTo>
                  <a:lnTo>
                    <a:pt x="38597" y="1003"/>
                  </a:lnTo>
                  <a:lnTo>
                    <a:pt x="36266" y="1028"/>
                  </a:lnTo>
                  <a:lnTo>
                    <a:pt x="31605" y="1103"/>
                  </a:lnTo>
                  <a:cubicBezTo>
                    <a:pt x="29047" y="1144"/>
                    <a:pt x="26505" y="1185"/>
                    <a:pt x="23967" y="1185"/>
                  </a:cubicBezTo>
                  <a:cubicBezTo>
                    <a:pt x="23397" y="1185"/>
                    <a:pt x="22826" y="1183"/>
                    <a:pt x="22256" y="1178"/>
                  </a:cubicBezTo>
                  <a:cubicBezTo>
                    <a:pt x="21710" y="1174"/>
                    <a:pt x="21164" y="1172"/>
                    <a:pt x="20619" y="1172"/>
                  </a:cubicBezTo>
                  <a:cubicBezTo>
                    <a:pt x="19786" y="1172"/>
                    <a:pt x="18955" y="1175"/>
                    <a:pt x="18125" y="1175"/>
                  </a:cubicBezTo>
                  <a:cubicBezTo>
                    <a:pt x="16383" y="1175"/>
                    <a:pt x="14645" y="1162"/>
                    <a:pt x="12908" y="1078"/>
                  </a:cubicBezTo>
                  <a:cubicBezTo>
                    <a:pt x="9800" y="927"/>
                    <a:pt x="6717" y="551"/>
                    <a:pt x="36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118F6D11-C307-4D63-FD2A-E4D3F858EC70}"/>
              </a:ext>
            </a:extLst>
          </p:cNvPr>
          <p:cNvSpPr txBox="1"/>
          <p:nvPr/>
        </p:nvSpPr>
        <p:spPr>
          <a:xfrm>
            <a:off x="5304631" y="1767112"/>
            <a:ext cx="3727402" cy="187743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1600" b="1" dirty="0">
                <a:solidFill>
                  <a:srgbClr val="011635"/>
                </a:solidFill>
                <a:cs typeface="Itim"/>
              </a:rPr>
              <a:t>Начните вести дневник                самоанализа с ближайшего урока.</a:t>
            </a:r>
          </a:p>
          <a:p>
            <a:pPr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1600" b="1" dirty="0">
                <a:solidFill>
                  <a:srgbClr val="011635"/>
                </a:solidFill>
                <a:cs typeface="Itim"/>
              </a:rPr>
              <a:t>Заполните чек‑лист по                 последнему проведённому уроку.</a:t>
            </a:r>
          </a:p>
          <a:p>
            <a:pPr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1600" b="1" dirty="0">
                <a:solidFill>
                  <a:srgbClr val="011635"/>
                </a:solidFill>
                <a:cs typeface="Itim"/>
              </a:rPr>
              <a:t>Обсудите результаты с                наставником.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44DA4827-0632-F5A6-8E72-A5878640A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9272" y="3606690"/>
            <a:ext cx="755970" cy="810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2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2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2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" name="Google Shape;4894;p117"/>
          <p:cNvSpPr txBox="1">
            <a:spLocks noGrp="1"/>
          </p:cNvSpPr>
          <p:nvPr>
            <p:ph type="ctrTitle"/>
          </p:nvPr>
        </p:nvSpPr>
        <p:spPr>
          <a:xfrm>
            <a:off x="2351875" y="540000"/>
            <a:ext cx="4440300" cy="929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-RU" dirty="0"/>
              <a:t>Спасибо!</a:t>
            </a:r>
            <a:endParaRPr dirty="0"/>
          </a:p>
        </p:txBody>
      </p:sp>
      <p:sp>
        <p:nvSpPr>
          <p:cNvPr id="4895" name="Google Shape;4895;p117"/>
          <p:cNvSpPr txBox="1">
            <a:spLocks noGrp="1"/>
          </p:cNvSpPr>
          <p:nvPr>
            <p:ph type="subTitle" idx="1"/>
          </p:nvPr>
        </p:nvSpPr>
        <p:spPr>
          <a:xfrm>
            <a:off x="2058750" y="2256437"/>
            <a:ext cx="5211348" cy="1923453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МОАУ СОШ №1 п. Новоорск имени Калачева А. В.</a:t>
            </a:r>
          </a:p>
          <a:p>
            <a:pPr algn="l"/>
            <a: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Контактный телефон: 8(35363) 7-15-17</a:t>
            </a:r>
          </a:p>
          <a:p>
            <a:pPr algn="l"/>
            <a:r>
              <a:rPr lang="ru-RU" b="1" dirty="0" err="1">
                <a:solidFill>
                  <a:schemeClr val="tx1">
                    <a:lumMod val="60000"/>
                    <a:lumOff val="40000"/>
                  </a:schemeClr>
                </a:solidFill>
              </a:rPr>
              <a:t>Еmail</a:t>
            </a:r>
            <a: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: ou290001@yandex.ru</a:t>
            </a:r>
          </a:p>
          <a:p>
            <a:pPr algn="l"/>
            <a: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Юридический и почтовый адрес ОУ:</a:t>
            </a:r>
          </a:p>
          <a:p>
            <a:pPr algn="l"/>
            <a: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462800 Оренбургская область, Новоорский район </a:t>
            </a:r>
          </a:p>
          <a:p>
            <a:pPr algn="l"/>
            <a: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п. Новоорск, ул. Оренбургская 59 а</a:t>
            </a:r>
          </a:p>
        </p:txBody>
      </p:sp>
      <p:grpSp>
        <p:nvGrpSpPr>
          <p:cNvPr id="4896" name="Google Shape;4896;p117"/>
          <p:cNvGrpSpPr/>
          <p:nvPr/>
        </p:nvGrpSpPr>
        <p:grpSpPr>
          <a:xfrm>
            <a:off x="3950686" y="1787058"/>
            <a:ext cx="375421" cy="353610"/>
            <a:chOff x="2870687" y="3796508"/>
            <a:chExt cx="375421" cy="353610"/>
          </a:xfrm>
        </p:grpSpPr>
        <p:sp>
          <p:nvSpPr>
            <p:cNvPr id="4897" name="Google Shape;4897;p117"/>
            <p:cNvSpPr/>
            <p:nvPr/>
          </p:nvSpPr>
          <p:spPr>
            <a:xfrm>
              <a:off x="2884169" y="3802104"/>
              <a:ext cx="342522" cy="342418"/>
            </a:xfrm>
            <a:custGeom>
              <a:avLst/>
              <a:gdLst/>
              <a:ahLst/>
              <a:cxnLst/>
              <a:rect l="l" t="t" r="r" b="b"/>
              <a:pathLst>
                <a:path w="13160" h="13156" extrusionOk="0">
                  <a:moveTo>
                    <a:pt x="6580" y="1"/>
                  </a:moveTo>
                  <a:cubicBezTo>
                    <a:pt x="2949" y="1"/>
                    <a:pt x="0" y="2945"/>
                    <a:pt x="0" y="6580"/>
                  </a:cubicBezTo>
                  <a:cubicBezTo>
                    <a:pt x="0" y="10211"/>
                    <a:pt x="2949" y="13156"/>
                    <a:pt x="6580" y="13156"/>
                  </a:cubicBezTo>
                  <a:cubicBezTo>
                    <a:pt x="10214" y="13156"/>
                    <a:pt x="13159" y="10211"/>
                    <a:pt x="13159" y="6580"/>
                  </a:cubicBezTo>
                  <a:cubicBezTo>
                    <a:pt x="13159" y="2945"/>
                    <a:pt x="10214" y="1"/>
                    <a:pt x="65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8" name="Google Shape;4898;p117"/>
            <p:cNvSpPr/>
            <p:nvPr/>
          </p:nvSpPr>
          <p:spPr>
            <a:xfrm>
              <a:off x="3033072" y="3802104"/>
              <a:ext cx="199657" cy="342522"/>
            </a:xfrm>
            <a:custGeom>
              <a:avLst/>
              <a:gdLst/>
              <a:ahLst/>
              <a:cxnLst/>
              <a:rect l="l" t="t" r="r" b="b"/>
              <a:pathLst>
                <a:path w="7671" h="13160" extrusionOk="0">
                  <a:moveTo>
                    <a:pt x="859" y="1"/>
                  </a:moveTo>
                  <a:cubicBezTo>
                    <a:pt x="574" y="1"/>
                    <a:pt x="285" y="18"/>
                    <a:pt x="0" y="57"/>
                  </a:cubicBezTo>
                  <a:cubicBezTo>
                    <a:pt x="3276" y="486"/>
                    <a:pt x="5721" y="3276"/>
                    <a:pt x="5721" y="6580"/>
                  </a:cubicBezTo>
                  <a:cubicBezTo>
                    <a:pt x="5721" y="9880"/>
                    <a:pt x="3276" y="12670"/>
                    <a:pt x="0" y="13103"/>
                  </a:cubicBezTo>
                  <a:cubicBezTo>
                    <a:pt x="290" y="13141"/>
                    <a:pt x="578" y="13160"/>
                    <a:pt x="863" y="13160"/>
                  </a:cubicBezTo>
                  <a:cubicBezTo>
                    <a:pt x="4274" y="13160"/>
                    <a:pt x="7190" y="10510"/>
                    <a:pt x="7421" y="7009"/>
                  </a:cubicBezTo>
                  <a:cubicBezTo>
                    <a:pt x="7670" y="3216"/>
                    <a:pt x="4659" y="4"/>
                    <a:pt x="859" y="1"/>
                  </a:cubicBezTo>
                  <a:close/>
                </a:path>
              </a:pathLst>
            </a:custGeom>
            <a:solidFill>
              <a:srgbClr val="285A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9" name="Google Shape;4899;p117"/>
            <p:cNvSpPr/>
            <p:nvPr/>
          </p:nvSpPr>
          <p:spPr>
            <a:xfrm>
              <a:off x="2943772" y="3876569"/>
              <a:ext cx="186123" cy="267953"/>
            </a:xfrm>
            <a:custGeom>
              <a:avLst/>
              <a:gdLst/>
              <a:ahLst/>
              <a:cxnLst/>
              <a:rect l="l" t="t" r="r" b="b"/>
              <a:pathLst>
                <a:path w="7151" h="10295" extrusionOk="0">
                  <a:moveTo>
                    <a:pt x="6007" y="0"/>
                  </a:moveTo>
                  <a:cubicBezTo>
                    <a:pt x="3952" y="0"/>
                    <a:pt x="2003" y="1664"/>
                    <a:pt x="2003" y="3719"/>
                  </a:cubicBezTo>
                  <a:lnTo>
                    <a:pt x="2003" y="4008"/>
                  </a:lnTo>
                  <a:lnTo>
                    <a:pt x="1" y="4008"/>
                  </a:lnTo>
                  <a:lnTo>
                    <a:pt x="1" y="6010"/>
                  </a:lnTo>
                  <a:lnTo>
                    <a:pt x="2003" y="6010"/>
                  </a:lnTo>
                  <a:lnTo>
                    <a:pt x="2003" y="9894"/>
                  </a:lnTo>
                  <a:cubicBezTo>
                    <a:pt x="2643" y="10133"/>
                    <a:pt x="3318" y="10267"/>
                    <a:pt x="4005" y="10295"/>
                  </a:cubicBezTo>
                  <a:lnTo>
                    <a:pt x="4005" y="6010"/>
                  </a:lnTo>
                  <a:lnTo>
                    <a:pt x="7150" y="6010"/>
                  </a:lnTo>
                  <a:lnTo>
                    <a:pt x="7150" y="4008"/>
                  </a:lnTo>
                  <a:lnTo>
                    <a:pt x="4005" y="4008"/>
                  </a:lnTo>
                  <a:lnTo>
                    <a:pt x="4005" y="3719"/>
                  </a:lnTo>
                  <a:cubicBezTo>
                    <a:pt x="4005" y="2614"/>
                    <a:pt x="4898" y="2006"/>
                    <a:pt x="6007" y="2006"/>
                  </a:cubicBezTo>
                  <a:lnTo>
                    <a:pt x="7150" y="2006"/>
                  </a:lnTo>
                  <a:lnTo>
                    <a:pt x="71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0" name="Google Shape;4900;p117"/>
            <p:cNvSpPr/>
            <p:nvPr/>
          </p:nvSpPr>
          <p:spPr>
            <a:xfrm>
              <a:off x="2870687" y="3796508"/>
              <a:ext cx="375421" cy="353610"/>
            </a:xfrm>
            <a:custGeom>
              <a:avLst/>
              <a:gdLst/>
              <a:ahLst/>
              <a:cxnLst/>
              <a:rect l="l" t="t" r="r" b="b"/>
              <a:pathLst>
                <a:path w="14424" h="13586" extrusionOk="0">
                  <a:moveTo>
                    <a:pt x="7101" y="0"/>
                  </a:moveTo>
                  <a:cubicBezTo>
                    <a:pt x="6858" y="0"/>
                    <a:pt x="6614" y="13"/>
                    <a:pt x="6369" y="40"/>
                  </a:cubicBezTo>
                  <a:cubicBezTo>
                    <a:pt x="4325" y="261"/>
                    <a:pt x="2488" y="1394"/>
                    <a:pt x="1380" y="3125"/>
                  </a:cubicBezTo>
                  <a:cubicBezTo>
                    <a:pt x="268" y="4856"/>
                    <a:pt x="1" y="6996"/>
                    <a:pt x="655" y="8948"/>
                  </a:cubicBezTo>
                  <a:cubicBezTo>
                    <a:pt x="1306" y="10898"/>
                    <a:pt x="2809" y="12446"/>
                    <a:pt x="4737" y="13163"/>
                  </a:cubicBezTo>
                  <a:cubicBezTo>
                    <a:pt x="4761" y="13172"/>
                    <a:pt x="4785" y="13176"/>
                    <a:pt x="4810" y="13176"/>
                  </a:cubicBezTo>
                  <a:cubicBezTo>
                    <a:pt x="4875" y="13176"/>
                    <a:pt x="4938" y="13146"/>
                    <a:pt x="4979" y="13090"/>
                  </a:cubicBezTo>
                  <a:cubicBezTo>
                    <a:pt x="5011" y="13051"/>
                    <a:pt x="5025" y="13005"/>
                    <a:pt x="5025" y="12956"/>
                  </a:cubicBezTo>
                  <a:lnTo>
                    <a:pt x="5025" y="9078"/>
                  </a:lnTo>
                  <a:cubicBezTo>
                    <a:pt x="5025" y="8962"/>
                    <a:pt x="4930" y="8864"/>
                    <a:pt x="4811" y="8864"/>
                  </a:cubicBezTo>
                  <a:lnTo>
                    <a:pt x="3023" y="8864"/>
                  </a:lnTo>
                  <a:lnTo>
                    <a:pt x="3023" y="7291"/>
                  </a:lnTo>
                  <a:lnTo>
                    <a:pt x="4811" y="7291"/>
                  </a:lnTo>
                  <a:cubicBezTo>
                    <a:pt x="4927" y="7291"/>
                    <a:pt x="5025" y="7196"/>
                    <a:pt x="5025" y="7076"/>
                  </a:cubicBezTo>
                  <a:lnTo>
                    <a:pt x="5025" y="6791"/>
                  </a:lnTo>
                  <a:cubicBezTo>
                    <a:pt x="5025" y="4923"/>
                    <a:pt x="6795" y="3287"/>
                    <a:pt x="8815" y="3287"/>
                  </a:cubicBezTo>
                  <a:lnTo>
                    <a:pt x="9743" y="3287"/>
                  </a:lnTo>
                  <a:lnTo>
                    <a:pt x="9743" y="4860"/>
                  </a:lnTo>
                  <a:lnTo>
                    <a:pt x="8815" y="4860"/>
                  </a:lnTo>
                  <a:cubicBezTo>
                    <a:pt x="8209" y="4860"/>
                    <a:pt x="7657" y="5036"/>
                    <a:pt x="7263" y="5352"/>
                  </a:cubicBezTo>
                  <a:cubicBezTo>
                    <a:pt x="6827" y="5704"/>
                    <a:pt x="6598" y="6200"/>
                    <a:pt x="6598" y="6791"/>
                  </a:cubicBezTo>
                  <a:lnTo>
                    <a:pt x="6598" y="7076"/>
                  </a:lnTo>
                  <a:cubicBezTo>
                    <a:pt x="6598" y="7196"/>
                    <a:pt x="6693" y="7291"/>
                    <a:pt x="6813" y="7291"/>
                  </a:cubicBezTo>
                  <a:lnTo>
                    <a:pt x="7657" y="7291"/>
                  </a:lnTo>
                  <a:cubicBezTo>
                    <a:pt x="7777" y="7291"/>
                    <a:pt x="7872" y="7196"/>
                    <a:pt x="7872" y="7076"/>
                  </a:cubicBezTo>
                  <a:cubicBezTo>
                    <a:pt x="7872" y="6960"/>
                    <a:pt x="7777" y="6862"/>
                    <a:pt x="7657" y="6862"/>
                  </a:cubicBezTo>
                  <a:lnTo>
                    <a:pt x="7027" y="6862"/>
                  </a:lnTo>
                  <a:lnTo>
                    <a:pt x="7027" y="6791"/>
                  </a:lnTo>
                  <a:cubicBezTo>
                    <a:pt x="7027" y="5683"/>
                    <a:pt x="7988" y="5289"/>
                    <a:pt x="8815" y="5289"/>
                  </a:cubicBezTo>
                  <a:lnTo>
                    <a:pt x="9958" y="5289"/>
                  </a:lnTo>
                  <a:cubicBezTo>
                    <a:pt x="10074" y="5289"/>
                    <a:pt x="10173" y="5194"/>
                    <a:pt x="10173" y="5074"/>
                  </a:cubicBezTo>
                  <a:lnTo>
                    <a:pt x="10173" y="3072"/>
                  </a:lnTo>
                  <a:cubicBezTo>
                    <a:pt x="10173" y="2953"/>
                    <a:pt x="10074" y="2858"/>
                    <a:pt x="9958" y="2858"/>
                  </a:cubicBezTo>
                  <a:lnTo>
                    <a:pt x="8815" y="2858"/>
                  </a:lnTo>
                  <a:cubicBezTo>
                    <a:pt x="7766" y="2858"/>
                    <a:pt x="6704" y="3277"/>
                    <a:pt x="5898" y="4001"/>
                  </a:cubicBezTo>
                  <a:cubicBezTo>
                    <a:pt x="5057" y="4761"/>
                    <a:pt x="4596" y="5750"/>
                    <a:pt x="4596" y="6791"/>
                  </a:cubicBezTo>
                  <a:lnTo>
                    <a:pt x="4596" y="6862"/>
                  </a:lnTo>
                  <a:lnTo>
                    <a:pt x="2809" y="6862"/>
                  </a:lnTo>
                  <a:cubicBezTo>
                    <a:pt x="2689" y="6862"/>
                    <a:pt x="2594" y="6957"/>
                    <a:pt x="2594" y="7076"/>
                  </a:cubicBezTo>
                  <a:lnTo>
                    <a:pt x="2594" y="9078"/>
                  </a:lnTo>
                  <a:cubicBezTo>
                    <a:pt x="2594" y="9198"/>
                    <a:pt x="2689" y="9293"/>
                    <a:pt x="2809" y="9293"/>
                  </a:cubicBezTo>
                  <a:lnTo>
                    <a:pt x="4596" y="9293"/>
                  </a:lnTo>
                  <a:lnTo>
                    <a:pt x="4596" y="12643"/>
                  </a:lnTo>
                  <a:cubicBezTo>
                    <a:pt x="2256" y="11636"/>
                    <a:pt x="740" y="9335"/>
                    <a:pt x="733" y="6791"/>
                  </a:cubicBezTo>
                  <a:cubicBezTo>
                    <a:pt x="733" y="3280"/>
                    <a:pt x="3590" y="427"/>
                    <a:pt x="7098" y="427"/>
                  </a:cubicBezTo>
                  <a:cubicBezTo>
                    <a:pt x="10606" y="427"/>
                    <a:pt x="13459" y="3287"/>
                    <a:pt x="13459" y="6791"/>
                  </a:cubicBezTo>
                  <a:cubicBezTo>
                    <a:pt x="13459" y="10296"/>
                    <a:pt x="10606" y="13153"/>
                    <a:pt x="7098" y="13153"/>
                  </a:cubicBezTo>
                  <a:lnTo>
                    <a:pt x="7024" y="13153"/>
                  </a:lnTo>
                  <a:lnTo>
                    <a:pt x="7024" y="9297"/>
                  </a:lnTo>
                  <a:lnTo>
                    <a:pt x="9958" y="9297"/>
                  </a:lnTo>
                  <a:cubicBezTo>
                    <a:pt x="10074" y="9297"/>
                    <a:pt x="10173" y="9202"/>
                    <a:pt x="10173" y="9082"/>
                  </a:cubicBezTo>
                  <a:lnTo>
                    <a:pt x="10173" y="7080"/>
                  </a:lnTo>
                  <a:cubicBezTo>
                    <a:pt x="10173" y="6960"/>
                    <a:pt x="10074" y="6865"/>
                    <a:pt x="9958" y="6865"/>
                  </a:cubicBezTo>
                  <a:lnTo>
                    <a:pt x="8702" y="6865"/>
                  </a:lnTo>
                  <a:cubicBezTo>
                    <a:pt x="8582" y="6865"/>
                    <a:pt x="8487" y="6960"/>
                    <a:pt x="8487" y="7080"/>
                  </a:cubicBezTo>
                  <a:cubicBezTo>
                    <a:pt x="8487" y="7200"/>
                    <a:pt x="8582" y="7295"/>
                    <a:pt x="8702" y="7295"/>
                  </a:cubicBezTo>
                  <a:lnTo>
                    <a:pt x="9743" y="7295"/>
                  </a:lnTo>
                  <a:lnTo>
                    <a:pt x="9743" y="8867"/>
                  </a:lnTo>
                  <a:lnTo>
                    <a:pt x="6809" y="8867"/>
                  </a:lnTo>
                  <a:cubicBezTo>
                    <a:pt x="6693" y="8867"/>
                    <a:pt x="6594" y="8962"/>
                    <a:pt x="6594" y="9082"/>
                  </a:cubicBezTo>
                  <a:lnTo>
                    <a:pt x="6594" y="13367"/>
                  </a:lnTo>
                  <a:cubicBezTo>
                    <a:pt x="6594" y="13480"/>
                    <a:pt x="6686" y="13575"/>
                    <a:pt x="6802" y="13582"/>
                  </a:cubicBezTo>
                  <a:cubicBezTo>
                    <a:pt x="6908" y="13586"/>
                    <a:pt x="7003" y="13586"/>
                    <a:pt x="7098" y="13586"/>
                  </a:cubicBezTo>
                  <a:cubicBezTo>
                    <a:pt x="9842" y="13586"/>
                    <a:pt x="12319" y="11932"/>
                    <a:pt x="13371" y="9395"/>
                  </a:cubicBezTo>
                  <a:cubicBezTo>
                    <a:pt x="14423" y="6855"/>
                    <a:pt x="13843" y="3935"/>
                    <a:pt x="11900" y="1992"/>
                  </a:cubicBezTo>
                  <a:cubicBezTo>
                    <a:pt x="10621" y="710"/>
                    <a:pt x="8891" y="0"/>
                    <a:pt x="710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01" name="Google Shape;4901;p117"/>
          <p:cNvGrpSpPr/>
          <p:nvPr/>
        </p:nvGrpSpPr>
        <p:grpSpPr>
          <a:xfrm>
            <a:off x="4382934" y="1787084"/>
            <a:ext cx="372740" cy="353610"/>
            <a:chOff x="3744430" y="3796534"/>
            <a:chExt cx="372740" cy="353610"/>
          </a:xfrm>
        </p:grpSpPr>
        <p:sp>
          <p:nvSpPr>
            <p:cNvPr id="4902" name="Google Shape;4902;p117"/>
            <p:cNvSpPr/>
            <p:nvPr/>
          </p:nvSpPr>
          <p:spPr>
            <a:xfrm>
              <a:off x="3768713" y="3802104"/>
              <a:ext cx="342522" cy="342418"/>
            </a:xfrm>
            <a:custGeom>
              <a:avLst/>
              <a:gdLst/>
              <a:ahLst/>
              <a:cxnLst/>
              <a:rect l="l" t="t" r="r" b="b"/>
              <a:pathLst>
                <a:path w="13160" h="13156" extrusionOk="0">
                  <a:moveTo>
                    <a:pt x="6580" y="1"/>
                  </a:moveTo>
                  <a:cubicBezTo>
                    <a:pt x="2945" y="1"/>
                    <a:pt x="0" y="2945"/>
                    <a:pt x="0" y="6580"/>
                  </a:cubicBezTo>
                  <a:cubicBezTo>
                    <a:pt x="0" y="10211"/>
                    <a:pt x="2945" y="13156"/>
                    <a:pt x="6580" y="13156"/>
                  </a:cubicBezTo>
                  <a:cubicBezTo>
                    <a:pt x="10211" y="13156"/>
                    <a:pt x="13159" y="10211"/>
                    <a:pt x="13159" y="6580"/>
                  </a:cubicBezTo>
                  <a:cubicBezTo>
                    <a:pt x="13159" y="2945"/>
                    <a:pt x="10211" y="1"/>
                    <a:pt x="65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3" name="Google Shape;4903;p117"/>
            <p:cNvSpPr/>
            <p:nvPr/>
          </p:nvSpPr>
          <p:spPr>
            <a:xfrm>
              <a:off x="3917617" y="3802104"/>
              <a:ext cx="199553" cy="342522"/>
            </a:xfrm>
            <a:custGeom>
              <a:avLst/>
              <a:gdLst/>
              <a:ahLst/>
              <a:cxnLst/>
              <a:rect l="l" t="t" r="r" b="b"/>
              <a:pathLst>
                <a:path w="7667" h="13160" extrusionOk="0">
                  <a:moveTo>
                    <a:pt x="859" y="1"/>
                  </a:moveTo>
                  <a:cubicBezTo>
                    <a:pt x="570" y="1"/>
                    <a:pt x="285" y="18"/>
                    <a:pt x="0" y="57"/>
                  </a:cubicBezTo>
                  <a:cubicBezTo>
                    <a:pt x="3272" y="486"/>
                    <a:pt x="5721" y="3276"/>
                    <a:pt x="5721" y="6580"/>
                  </a:cubicBezTo>
                  <a:cubicBezTo>
                    <a:pt x="5721" y="9880"/>
                    <a:pt x="3272" y="12670"/>
                    <a:pt x="0" y="13103"/>
                  </a:cubicBezTo>
                  <a:cubicBezTo>
                    <a:pt x="290" y="13141"/>
                    <a:pt x="578" y="13160"/>
                    <a:pt x="863" y="13160"/>
                  </a:cubicBezTo>
                  <a:cubicBezTo>
                    <a:pt x="4274" y="13160"/>
                    <a:pt x="7190" y="10510"/>
                    <a:pt x="7421" y="7009"/>
                  </a:cubicBezTo>
                  <a:cubicBezTo>
                    <a:pt x="7667" y="3216"/>
                    <a:pt x="4659" y="4"/>
                    <a:pt x="859" y="1"/>
                  </a:cubicBezTo>
                  <a:close/>
                </a:path>
              </a:pathLst>
            </a:custGeom>
            <a:solidFill>
              <a:srgbClr val="285A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4" name="Google Shape;4904;p117"/>
            <p:cNvSpPr/>
            <p:nvPr/>
          </p:nvSpPr>
          <p:spPr>
            <a:xfrm>
              <a:off x="3850206" y="3943225"/>
              <a:ext cx="38026" cy="112387"/>
            </a:xfrm>
            <a:custGeom>
              <a:avLst/>
              <a:gdLst/>
              <a:ahLst/>
              <a:cxnLst/>
              <a:rect l="l" t="t" r="r" b="b"/>
              <a:pathLst>
                <a:path w="1461" h="4318" extrusionOk="0">
                  <a:moveTo>
                    <a:pt x="60" y="0"/>
                  </a:moveTo>
                  <a:cubicBezTo>
                    <a:pt x="29" y="0"/>
                    <a:pt x="0" y="25"/>
                    <a:pt x="0" y="57"/>
                  </a:cubicBezTo>
                  <a:lnTo>
                    <a:pt x="0" y="4261"/>
                  </a:lnTo>
                  <a:cubicBezTo>
                    <a:pt x="0" y="4293"/>
                    <a:pt x="29" y="4318"/>
                    <a:pt x="60" y="4318"/>
                  </a:cubicBezTo>
                  <a:lnTo>
                    <a:pt x="1404" y="4318"/>
                  </a:lnTo>
                  <a:cubicBezTo>
                    <a:pt x="1436" y="4318"/>
                    <a:pt x="1461" y="4293"/>
                    <a:pt x="1461" y="4261"/>
                  </a:cubicBezTo>
                  <a:lnTo>
                    <a:pt x="1461" y="57"/>
                  </a:lnTo>
                  <a:cubicBezTo>
                    <a:pt x="1461" y="25"/>
                    <a:pt x="1436" y="0"/>
                    <a:pt x="14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5" name="Google Shape;4905;p117"/>
            <p:cNvSpPr/>
            <p:nvPr/>
          </p:nvSpPr>
          <p:spPr>
            <a:xfrm>
              <a:off x="3835188" y="3876126"/>
              <a:ext cx="53044" cy="45522"/>
            </a:xfrm>
            <a:custGeom>
              <a:avLst/>
              <a:gdLst/>
              <a:ahLst/>
              <a:cxnLst/>
              <a:rect l="l" t="t" r="r" b="b"/>
              <a:pathLst>
                <a:path w="2038" h="1749" extrusionOk="0">
                  <a:moveTo>
                    <a:pt x="1160" y="1"/>
                  </a:moveTo>
                  <a:cubicBezTo>
                    <a:pt x="946" y="1"/>
                    <a:pt x="727" y="81"/>
                    <a:pt x="549" y="260"/>
                  </a:cubicBezTo>
                  <a:cubicBezTo>
                    <a:pt x="0" y="809"/>
                    <a:pt x="387" y="1748"/>
                    <a:pt x="1165" y="1748"/>
                  </a:cubicBezTo>
                  <a:cubicBezTo>
                    <a:pt x="1647" y="1748"/>
                    <a:pt x="2038" y="1358"/>
                    <a:pt x="2038" y="876"/>
                  </a:cubicBezTo>
                  <a:cubicBezTo>
                    <a:pt x="2038" y="350"/>
                    <a:pt x="1608" y="1"/>
                    <a:pt x="1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6" name="Google Shape;4906;p117"/>
            <p:cNvSpPr/>
            <p:nvPr/>
          </p:nvSpPr>
          <p:spPr>
            <a:xfrm>
              <a:off x="3924670" y="3943121"/>
              <a:ext cx="119805" cy="112491"/>
            </a:xfrm>
            <a:custGeom>
              <a:avLst/>
              <a:gdLst/>
              <a:ahLst/>
              <a:cxnLst/>
              <a:rect l="l" t="t" r="r" b="b"/>
              <a:pathLst>
                <a:path w="4603" h="4322" extrusionOk="0">
                  <a:moveTo>
                    <a:pt x="70" y="1"/>
                  </a:moveTo>
                  <a:cubicBezTo>
                    <a:pt x="32" y="1"/>
                    <a:pt x="0" y="33"/>
                    <a:pt x="0" y="71"/>
                  </a:cubicBezTo>
                  <a:lnTo>
                    <a:pt x="0" y="4255"/>
                  </a:lnTo>
                  <a:cubicBezTo>
                    <a:pt x="0" y="4290"/>
                    <a:pt x="32" y="4322"/>
                    <a:pt x="70" y="4322"/>
                  </a:cubicBezTo>
                  <a:lnTo>
                    <a:pt x="1390" y="4322"/>
                  </a:lnTo>
                  <a:cubicBezTo>
                    <a:pt x="1429" y="4322"/>
                    <a:pt x="1460" y="4290"/>
                    <a:pt x="1460" y="4255"/>
                  </a:cubicBezTo>
                  <a:lnTo>
                    <a:pt x="1460" y="2766"/>
                  </a:lnTo>
                  <a:cubicBezTo>
                    <a:pt x="1460" y="2281"/>
                    <a:pt x="1569" y="1461"/>
                    <a:pt x="2301" y="1461"/>
                  </a:cubicBezTo>
                  <a:cubicBezTo>
                    <a:pt x="3036" y="1461"/>
                    <a:pt x="3146" y="2281"/>
                    <a:pt x="3146" y="2766"/>
                  </a:cubicBezTo>
                  <a:lnTo>
                    <a:pt x="3146" y="4255"/>
                  </a:lnTo>
                  <a:cubicBezTo>
                    <a:pt x="3146" y="4290"/>
                    <a:pt x="3177" y="4322"/>
                    <a:pt x="3216" y="4322"/>
                  </a:cubicBezTo>
                  <a:lnTo>
                    <a:pt x="4535" y="4322"/>
                  </a:lnTo>
                  <a:cubicBezTo>
                    <a:pt x="4574" y="4322"/>
                    <a:pt x="4602" y="4290"/>
                    <a:pt x="4602" y="4255"/>
                  </a:cubicBezTo>
                  <a:lnTo>
                    <a:pt x="4602" y="2306"/>
                  </a:lnTo>
                  <a:cubicBezTo>
                    <a:pt x="4602" y="1707"/>
                    <a:pt x="4433" y="1151"/>
                    <a:pt x="4127" y="743"/>
                  </a:cubicBezTo>
                  <a:cubicBezTo>
                    <a:pt x="3761" y="258"/>
                    <a:pt x="3230" y="4"/>
                    <a:pt x="2586" y="4"/>
                  </a:cubicBezTo>
                  <a:cubicBezTo>
                    <a:pt x="2581" y="4"/>
                    <a:pt x="2575" y="4"/>
                    <a:pt x="2569" y="4"/>
                  </a:cubicBezTo>
                  <a:cubicBezTo>
                    <a:pt x="2107" y="4"/>
                    <a:pt x="1656" y="148"/>
                    <a:pt x="1277" y="413"/>
                  </a:cubicBezTo>
                  <a:cubicBezTo>
                    <a:pt x="1265" y="420"/>
                    <a:pt x="1253" y="423"/>
                    <a:pt x="1240" y="423"/>
                  </a:cubicBezTo>
                  <a:cubicBezTo>
                    <a:pt x="1205" y="423"/>
                    <a:pt x="1172" y="396"/>
                    <a:pt x="1172" y="356"/>
                  </a:cubicBezTo>
                  <a:lnTo>
                    <a:pt x="1172" y="71"/>
                  </a:lnTo>
                  <a:cubicBezTo>
                    <a:pt x="1172" y="33"/>
                    <a:pt x="1140" y="1"/>
                    <a:pt x="1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7" name="Google Shape;4907;p117"/>
            <p:cNvSpPr/>
            <p:nvPr/>
          </p:nvSpPr>
          <p:spPr>
            <a:xfrm>
              <a:off x="3744430" y="3796534"/>
              <a:ext cx="372480" cy="353610"/>
            </a:xfrm>
            <a:custGeom>
              <a:avLst/>
              <a:gdLst/>
              <a:ahLst/>
              <a:cxnLst/>
              <a:rect l="l" t="t" r="r" b="b"/>
              <a:pathLst>
                <a:path w="14311" h="13586" extrusionOk="0">
                  <a:moveTo>
                    <a:pt x="7513" y="429"/>
                  </a:moveTo>
                  <a:cubicBezTo>
                    <a:pt x="11021" y="429"/>
                    <a:pt x="13878" y="3283"/>
                    <a:pt x="13878" y="6794"/>
                  </a:cubicBezTo>
                  <a:cubicBezTo>
                    <a:pt x="13878" y="10302"/>
                    <a:pt x="11021" y="13155"/>
                    <a:pt x="7513" y="13155"/>
                  </a:cubicBezTo>
                  <a:cubicBezTo>
                    <a:pt x="4005" y="13155"/>
                    <a:pt x="1148" y="10302"/>
                    <a:pt x="1148" y="6794"/>
                  </a:cubicBezTo>
                  <a:cubicBezTo>
                    <a:pt x="1148" y="3283"/>
                    <a:pt x="4005" y="429"/>
                    <a:pt x="7513" y="429"/>
                  </a:cubicBezTo>
                  <a:close/>
                  <a:moveTo>
                    <a:pt x="7512" y="1"/>
                  </a:moveTo>
                  <a:cubicBezTo>
                    <a:pt x="6205" y="1"/>
                    <a:pt x="4891" y="377"/>
                    <a:pt x="3741" y="1147"/>
                  </a:cubicBezTo>
                  <a:cubicBezTo>
                    <a:pt x="1046" y="2945"/>
                    <a:pt x="1" y="6400"/>
                    <a:pt x="1239" y="9391"/>
                  </a:cubicBezTo>
                  <a:cubicBezTo>
                    <a:pt x="2304" y="11966"/>
                    <a:pt x="4809" y="13586"/>
                    <a:pt x="7510" y="13586"/>
                  </a:cubicBezTo>
                  <a:cubicBezTo>
                    <a:pt x="7950" y="13586"/>
                    <a:pt x="8395" y="13543"/>
                    <a:pt x="8839" y="13454"/>
                  </a:cubicBezTo>
                  <a:cubicBezTo>
                    <a:pt x="12016" y="12821"/>
                    <a:pt x="14307" y="10035"/>
                    <a:pt x="14307" y="6794"/>
                  </a:cubicBezTo>
                  <a:cubicBezTo>
                    <a:pt x="14310" y="4989"/>
                    <a:pt x="13593" y="3261"/>
                    <a:pt x="12315" y="1991"/>
                  </a:cubicBezTo>
                  <a:cubicBezTo>
                    <a:pt x="11003" y="677"/>
                    <a:pt x="9264" y="1"/>
                    <a:pt x="75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8" name="Google Shape;4908;p117"/>
            <p:cNvSpPr/>
            <p:nvPr/>
          </p:nvSpPr>
          <p:spPr>
            <a:xfrm>
              <a:off x="3844974" y="3937993"/>
              <a:ext cx="48489" cy="122850"/>
            </a:xfrm>
            <a:custGeom>
              <a:avLst/>
              <a:gdLst/>
              <a:ahLst/>
              <a:cxnLst/>
              <a:rect l="l" t="t" r="r" b="b"/>
              <a:pathLst>
                <a:path w="1863" h="4720" extrusionOk="0">
                  <a:moveTo>
                    <a:pt x="1433" y="430"/>
                  </a:moveTo>
                  <a:lnTo>
                    <a:pt x="1433" y="4290"/>
                  </a:lnTo>
                  <a:lnTo>
                    <a:pt x="430" y="4290"/>
                  </a:lnTo>
                  <a:lnTo>
                    <a:pt x="430" y="430"/>
                  </a:lnTo>
                  <a:close/>
                  <a:moveTo>
                    <a:pt x="216" y="1"/>
                  </a:moveTo>
                  <a:cubicBezTo>
                    <a:pt x="99" y="1"/>
                    <a:pt x="1" y="96"/>
                    <a:pt x="1" y="216"/>
                  </a:cubicBezTo>
                  <a:lnTo>
                    <a:pt x="1" y="4505"/>
                  </a:lnTo>
                  <a:cubicBezTo>
                    <a:pt x="1" y="4624"/>
                    <a:pt x="99" y="4719"/>
                    <a:pt x="216" y="4719"/>
                  </a:cubicBezTo>
                  <a:lnTo>
                    <a:pt x="1648" y="4719"/>
                  </a:lnTo>
                  <a:cubicBezTo>
                    <a:pt x="1767" y="4719"/>
                    <a:pt x="1862" y="4624"/>
                    <a:pt x="1862" y="4505"/>
                  </a:cubicBezTo>
                  <a:lnTo>
                    <a:pt x="1862" y="216"/>
                  </a:lnTo>
                  <a:cubicBezTo>
                    <a:pt x="1862" y="96"/>
                    <a:pt x="1767" y="1"/>
                    <a:pt x="16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9" name="Google Shape;4909;p117"/>
            <p:cNvSpPr/>
            <p:nvPr/>
          </p:nvSpPr>
          <p:spPr>
            <a:xfrm>
              <a:off x="3828134" y="3870973"/>
              <a:ext cx="65329" cy="55881"/>
            </a:xfrm>
            <a:custGeom>
              <a:avLst/>
              <a:gdLst/>
              <a:ahLst/>
              <a:cxnLst/>
              <a:rect l="l" t="t" r="r" b="b"/>
              <a:pathLst>
                <a:path w="2510" h="2147" extrusionOk="0">
                  <a:moveTo>
                    <a:pt x="1431" y="427"/>
                  </a:moveTo>
                  <a:cubicBezTo>
                    <a:pt x="1762" y="427"/>
                    <a:pt x="2080" y="685"/>
                    <a:pt x="2080" y="1074"/>
                  </a:cubicBezTo>
                  <a:cubicBezTo>
                    <a:pt x="2080" y="1429"/>
                    <a:pt x="1791" y="1717"/>
                    <a:pt x="1436" y="1717"/>
                  </a:cubicBezTo>
                  <a:cubicBezTo>
                    <a:pt x="863" y="1717"/>
                    <a:pt x="574" y="1024"/>
                    <a:pt x="982" y="616"/>
                  </a:cubicBezTo>
                  <a:cubicBezTo>
                    <a:pt x="1113" y="486"/>
                    <a:pt x="1273" y="427"/>
                    <a:pt x="1431" y="427"/>
                  </a:cubicBezTo>
                  <a:close/>
                  <a:moveTo>
                    <a:pt x="1436" y="0"/>
                  </a:moveTo>
                  <a:cubicBezTo>
                    <a:pt x="479" y="0"/>
                    <a:pt x="1" y="1154"/>
                    <a:pt x="676" y="1830"/>
                  </a:cubicBezTo>
                  <a:cubicBezTo>
                    <a:pt x="895" y="2049"/>
                    <a:pt x="1165" y="2147"/>
                    <a:pt x="1429" y="2147"/>
                  </a:cubicBezTo>
                  <a:cubicBezTo>
                    <a:pt x="1980" y="2147"/>
                    <a:pt x="2509" y="1720"/>
                    <a:pt x="2509" y="1074"/>
                  </a:cubicBezTo>
                  <a:cubicBezTo>
                    <a:pt x="2509" y="482"/>
                    <a:pt x="2027" y="0"/>
                    <a:pt x="14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0" name="Google Shape;4910;p117"/>
            <p:cNvSpPr/>
            <p:nvPr/>
          </p:nvSpPr>
          <p:spPr>
            <a:xfrm>
              <a:off x="3919439" y="3937993"/>
              <a:ext cx="130346" cy="122850"/>
            </a:xfrm>
            <a:custGeom>
              <a:avLst/>
              <a:gdLst/>
              <a:ahLst/>
              <a:cxnLst/>
              <a:rect l="l" t="t" r="r" b="b"/>
              <a:pathLst>
                <a:path w="5008" h="4720" extrusionOk="0">
                  <a:moveTo>
                    <a:pt x="215" y="1"/>
                  </a:moveTo>
                  <a:cubicBezTo>
                    <a:pt x="99" y="1"/>
                    <a:pt x="0" y="96"/>
                    <a:pt x="0" y="216"/>
                  </a:cubicBezTo>
                  <a:lnTo>
                    <a:pt x="0" y="4505"/>
                  </a:lnTo>
                  <a:cubicBezTo>
                    <a:pt x="0" y="4624"/>
                    <a:pt x="99" y="4719"/>
                    <a:pt x="215" y="4719"/>
                  </a:cubicBezTo>
                  <a:lnTo>
                    <a:pt x="1647" y="4719"/>
                  </a:lnTo>
                  <a:cubicBezTo>
                    <a:pt x="1767" y="4719"/>
                    <a:pt x="1862" y="4624"/>
                    <a:pt x="1862" y="4505"/>
                  </a:cubicBezTo>
                  <a:lnTo>
                    <a:pt x="1862" y="2963"/>
                  </a:lnTo>
                  <a:cubicBezTo>
                    <a:pt x="1862" y="2460"/>
                    <a:pt x="1974" y="1859"/>
                    <a:pt x="2506" y="1859"/>
                  </a:cubicBezTo>
                  <a:cubicBezTo>
                    <a:pt x="2900" y="1859"/>
                    <a:pt x="3065" y="2193"/>
                    <a:pt x="3121" y="2573"/>
                  </a:cubicBezTo>
                  <a:cubicBezTo>
                    <a:pt x="3135" y="2678"/>
                    <a:pt x="3227" y="2756"/>
                    <a:pt x="3332" y="2756"/>
                  </a:cubicBezTo>
                  <a:cubicBezTo>
                    <a:pt x="3463" y="2752"/>
                    <a:pt x="3565" y="2636"/>
                    <a:pt x="3544" y="2506"/>
                  </a:cubicBezTo>
                  <a:cubicBezTo>
                    <a:pt x="3434" y="1816"/>
                    <a:pt x="3069" y="1429"/>
                    <a:pt x="2506" y="1429"/>
                  </a:cubicBezTo>
                  <a:cubicBezTo>
                    <a:pt x="1823" y="1429"/>
                    <a:pt x="1432" y="1989"/>
                    <a:pt x="1432" y="2963"/>
                  </a:cubicBezTo>
                  <a:lnTo>
                    <a:pt x="1432" y="4290"/>
                  </a:lnTo>
                  <a:lnTo>
                    <a:pt x="430" y="4290"/>
                  </a:lnTo>
                  <a:lnTo>
                    <a:pt x="430" y="430"/>
                  </a:lnTo>
                  <a:lnTo>
                    <a:pt x="1144" y="430"/>
                  </a:lnTo>
                  <a:lnTo>
                    <a:pt x="1144" y="712"/>
                  </a:lnTo>
                  <a:cubicBezTo>
                    <a:pt x="1144" y="778"/>
                    <a:pt x="1172" y="842"/>
                    <a:pt x="1225" y="884"/>
                  </a:cubicBezTo>
                  <a:cubicBezTo>
                    <a:pt x="1264" y="916"/>
                    <a:pt x="1311" y="932"/>
                    <a:pt x="1359" y="932"/>
                  </a:cubicBezTo>
                  <a:cubicBezTo>
                    <a:pt x="1407" y="932"/>
                    <a:pt x="1455" y="916"/>
                    <a:pt x="1496" y="884"/>
                  </a:cubicBezTo>
                  <a:cubicBezTo>
                    <a:pt x="1858" y="592"/>
                    <a:pt x="2309" y="430"/>
                    <a:pt x="2776" y="430"/>
                  </a:cubicBezTo>
                  <a:cubicBezTo>
                    <a:pt x="2781" y="430"/>
                    <a:pt x="2786" y="430"/>
                    <a:pt x="2791" y="430"/>
                  </a:cubicBezTo>
                  <a:cubicBezTo>
                    <a:pt x="4026" y="430"/>
                    <a:pt x="4578" y="1472"/>
                    <a:pt x="4578" y="2503"/>
                  </a:cubicBezTo>
                  <a:lnTo>
                    <a:pt x="4578" y="4290"/>
                  </a:lnTo>
                  <a:lnTo>
                    <a:pt x="3575" y="4290"/>
                  </a:lnTo>
                  <a:lnTo>
                    <a:pt x="3575" y="3583"/>
                  </a:lnTo>
                  <a:cubicBezTo>
                    <a:pt x="3575" y="3467"/>
                    <a:pt x="3480" y="3372"/>
                    <a:pt x="3364" y="3372"/>
                  </a:cubicBezTo>
                  <a:cubicBezTo>
                    <a:pt x="3245" y="3372"/>
                    <a:pt x="3150" y="3467"/>
                    <a:pt x="3150" y="3583"/>
                  </a:cubicBezTo>
                  <a:lnTo>
                    <a:pt x="3150" y="4505"/>
                  </a:lnTo>
                  <a:cubicBezTo>
                    <a:pt x="3150" y="4624"/>
                    <a:pt x="3245" y="4719"/>
                    <a:pt x="3364" y="4719"/>
                  </a:cubicBezTo>
                  <a:lnTo>
                    <a:pt x="4793" y="4719"/>
                  </a:lnTo>
                  <a:cubicBezTo>
                    <a:pt x="4912" y="4719"/>
                    <a:pt x="5007" y="4624"/>
                    <a:pt x="5007" y="4505"/>
                  </a:cubicBezTo>
                  <a:lnTo>
                    <a:pt x="5007" y="2503"/>
                  </a:lnTo>
                  <a:cubicBezTo>
                    <a:pt x="5007" y="1028"/>
                    <a:pt x="4096" y="1"/>
                    <a:pt x="2791" y="1"/>
                  </a:cubicBezTo>
                  <a:cubicBezTo>
                    <a:pt x="2365" y="1"/>
                    <a:pt x="1946" y="110"/>
                    <a:pt x="1573" y="314"/>
                  </a:cubicBezTo>
                  <a:lnTo>
                    <a:pt x="1573" y="216"/>
                  </a:lnTo>
                  <a:cubicBezTo>
                    <a:pt x="1573" y="96"/>
                    <a:pt x="1478" y="1"/>
                    <a:pt x="13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11" name="Google Shape;4911;p117"/>
          <p:cNvGrpSpPr/>
          <p:nvPr/>
        </p:nvGrpSpPr>
        <p:grpSpPr>
          <a:xfrm>
            <a:off x="4825167" y="1787084"/>
            <a:ext cx="372844" cy="353610"/>
            <a:chOff x="4186663" y="3796534"/>
            <a:chExt cx="372844" cy="353610"/>
          </a:xfrm>
        </p:grpSpPr>
        <p:sp>
          <p:nvSpPr>
            <p:cNvPr id="4912" name="Google Shape;4912;p117"/>
            <p:cNvSpPr/>
            <p:nvPr/>
          </p:nvSpPr>
          <p:spPr>
            <a:xfrm>
              <a:off x="4211025" y="3802104"/>
              <a:ext cx="342418" cy="342418"/>
            </a:xfrm>
            <a:custGeom>
              <a:avLst/>
              <a:gdLst/>
              <a:ahLst/>
              <a:cxnLst/>
              <a:rect l="l" t="t" r="r" b="b"/>
              <a:pathLst>
                <a:path w="13156" h="13156" extrusionOk="0">
                  <a:moveTo>
                    <a:pt x="6576" y="1"/>
                  </a:moveTo>
                  <a:cubicBezTo>
                    <a:pt x="2945" y="1"/>
                    <a:pt x="0" y="2945"/>
                    <a:pt x="0" y="6580"/>
                  </a:cubicBezTo>
                  <a:cubicBezTo>
                    <a:pt x="0" y="10211"/>
                    <a:pt x="2945" y="13156"/>
                    <a:pt x="6576" y="13156"/>
                  </a:cubicBezTo>
                  <a:cubicBezTo>
                    <a:pt x="10211" y="13156"/>
                    <a:pt x="13156" y="10211"/>
                    <a:pt x="13156" y="6580"/>
                  </a:cubicBezTo>
                  <a:cubicBezTo>
                    <a:pt x="13156" y="2945"/>
                    <a:pt x="10211" y="1"/>
                    <a:pt x="65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3" name="Google Shape;4913;p117"/>
            <p:cNvSpPr/>
            <p:nvPr/>
          </p:nvSpPr>
          <p:spPr>
            <a:xfrm>
              <a:off x="4359824" y="3802104"/>
              <a:ext cx="199683" cy="342522"/>
            </a:xfrm>
            <a:custGeom>
              <a:avLst/>
              <a:gdLst/>
              <a:ahLst/>
              <a:cxnLst/>
              <a:rect l="l" t="t" r="r" b="b"/>
              <a:pathLst>
                <a:path w="7672" h="13160" extrusionOk="0">
                  <a:moveTo>
                    <a:pt x="859" y="1"/>
                  </a:moveTo>
                  <a:cubicBezTo>
                    <a:pt x="574" y="1"/>
                    <a:pt x="286" y="18"/>
                    <a:pt x="1" y="57"/>
                  </a:cubicBezTo>
                  <a:cubicBezTo>
                    <a:pt x="3277" y="486"/>
                    <a:pt x="5725" y="3276"/>
                    <a:pt x="5725" y="6580"/>
                  </a:cubicBezTo>
                  <a:cubicBezTo>
                    <a:pt x="5725" y="9880"/>
                    <a:pt x="3277" y="12670"/>
                    <a:pt x="1" y="13103"/>
                  </a:cubicBezTo>
                  <a:cubicBezTo>
                    <a:pt x="291" y="13141"/>
                    <a:pt x="580" y="13160"/>
                    <a:pt x="864" y="13160"/>
                  </a:cubicBezTo>
                  <a:cubicBezTo>
                    <a:pt x="4278" y="13160"/>
                    <a:pt x="7194" y="10510"/>
                    <a:pt x="7421" y="7009"/>
                  </a:cubicBezTo>
                  <a:cubicBezTo>
                    <a:pt x="7671" y="3216"/>
                    <a:pt x="4663" y="4"/>
                    <a:pt x="859" y="1"/>
                  </a:cubicBezTo>
                  <a:close/>
                </a:path>
              </a:pathLst>
            </a:custGeom>
            <a:solidFill>
              <a:srgbClr val="285A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4" name="Google Shape;4914;p117"/>
            <p:cNvSpPr/>
            <p:nvPr/>
          </p:nvSpPr>
          <p:spPr>
            <a:xfrm>
              <a:off x="4284370" y="3890988"/>
              <a:ext cx="218241" cy="179564"/>
            </a:xfrm>
            <a:custGeom>
              <a:avLst/>
              <a:gdLst/>
              <a:ahLst/>
              <a:cxnLst/>
              <a:rect l="l" t="t" r="r" b="b"/>
              <a:pathLst>
                <a:path w="8385" h="6899" extrusionOk="0">
                  <a:moveTo>
                    <a:pt x="5479" y="1"/>
                  </a:moveTo>
                  <a:cubicBezTo>
                    <a:pt x="5224" y="1"/>
                    <a:pt x="4967" y="51"/>
                    <a:pt x="4722" y="153"/>
                  </a:cubicBezTo>
                  <a:cubicBezTo>
                    <a:pt x="3998" y="456"/>
                    <a:pt x="3530" y="1163"/>
                    <a:pt x="3530" y="1948"/>
                  </a:cubicBezTo>
                  <a:lnTo>
                    <a:pt x="3530" y="1979"/>
                  </a:lnTo>
                  <a:lnTo>
                    <a:pt x="3435" y="1976"/>
                  </a:lnTo>
                  <a:lnTo>
                    <a:pt x="3431" y="1976"/>
                  </a:lnTo>
                  <a:cubicBezTo>
                    <a:pt x="3234" y="1976"/>
                    <a:pt x="2664" y="1814"/>
                    <a:pt x="2478" y="1754"/>
                  </a:cubicBezTo>
                  <a:cubicBezTo>
                    <a:pt x="1760" y="1508"/>
                    <a:pt x="1112" y="1107"/>
                    <a:pt x="574" y="575"/>
                  </a:cubicBezTo>
                  <a:lnTo>
                    <a:pt x="370" y="375"/>
                  </a:lnTo>
                  <a:cubicBezTo>
                    <a:pt x="357" y="362"/>
                    <a:pt x="341" y="356"/>
                    <a:pt x="325" y="356"/>
                  </a:cubicBezTo>
                  <a:cubicBezTo>
                    <a:pt x="298" y="356"/>
                    <a:pt x="271" y="374"/>
                    <a:pt x="265" y="403"/>
                  </a:cubicBezTo>
                  <a:lnTo>
                    <a:pt x="191" y="681"/>
                  </a:lnTo>
                  <a:cubicBezTo>
                    <a:pt x="1" y="1423"/>
                    <a:pt x="307" y="2208"/>
                    <a:pt x="954" y="2623"/>
                  </a:cubicBezTo>
                  <a:lnTo>
                    <a:pt x="947" y="2623"/>
                  </a:lnTo>
                  <a:cubicBezTo>
                    <a:pt x="817" y="2623"/>
                    <a:pt x="683" y="2609"/>
                    <a:pt x="553" y="2577"/>
                  </a:cubicBezTo>
                  <a:lnTo>
                    <a:pt x="314" y="2521"/>
                  </a:lnTo>
                  <a:cubicBezTo>
                    <a:pt x="309" y="2520"/>
                    <a:pt x="304" y="2519"/>
                    <a:pt x="299" y="2519"/>
                  </a:cubicBezTo>
                  <a:cubicBezTo>
                    <a:pt x="259" y="2519"/>
                    <a:pt x="227" y="2554"/>
                    <a:pt x="236" y="2595"/>
                  </a:cubicBezTo>
                  <a:lnTo>
                    <a:pt x="275" y="2838"/>
                  </a:lnTo>
                  <a:cubicBezTo>
                    <a:pt x="367" y="3376"/>
                    <a:pt x="715" y="3837"/>
                    <a:pt x="1211" y="4066"/>
                  </a:cubicBezTo>
                  <a:cubicBezTo>
                    <a:pt x="1274" y="4090"/>
                    <a:pt x="1257" y="4185"/>
                    <a:pt x="1190" y="4189"/>
                  </a:cubicBezTo>
                  <a:lnTo>
                    <a:pt x="1186" y="4189"/>
                  </a:lnTo>
                  <a:lnTo>
                    <a:pt x="919" y="4203"/>
                  </a:lnTo>
                  <a:cubicBezTo>
                    <a:pt x="873" y="4203"/>
                    <a:pt x="845" y="4256"/>
                    <a:pt x="866" y="4298"/>
                  </a:cubicBezTo>
                  <a:lnTo>
                    <a:pt x="1000" y="4530"/>
                  </a:lnTo>
                  <a:cubicBezTo>
                    <a:pt x="1260" y="4984"/>
                    <a:pt x="1714" y="5297"/>
                    <a:pt x="2235" y="5375"/>
                  </a:cubicBezTo>
                  <a:cubicBezTo>
                    <a:pt x="2291" y="5382"/>
                    <a:pt x="2309" y="5456"/>
                    <a:pt x="2263" y="5487"/>
                  </a:cubicBezTo>
                  <a:cubicBezTo>
                    <a:pt x="1820" y="5818"/>
                    <a:pt x="1306" y="6040"/>
                    <a:pt x="761" y="6135"/>
                  </a:cubicBezTo>
                  <a:lnTo>
                    <a:pt x="173" y="6237"/>
                  </a:lnTo>
                  <a:cubicBezTo>
                    <a:pt x="110" y="6247"/>
                    <a:pt x="99" y="6339"/>
                    <a:pt x="162" y="6360"/>
                  </a:cubicBezTo>
                  <a:lnTo>
                    <a:pt x="718" y="6574"/>
                  </a:lnTo>
                  <a:cubicBezTo>
                    <a:pt x="1281" y="6789"/>
                    <a:pt x="1879" y="6898"/>
                    <a:pt x="2478" y="6898"/>
                  </a:cubicBezTo>
                  <a:cubicBezTo>
                    <a:pt x="5194" y="6898"/>
                    <a:pt x="7414" y="4689"/>
                    <a:pt x="7421" y="1969"/>
                  </a:cubicBezTo>
                  <a:lnTo>
                    <a:pt x="7421" y="1951"/>
                  </a:lnTo>
                  <a:lnTo>
                    <a:pt x="7421" y="1902"/>
                  </a:lnTo>
                  <a:lnTo>
                    <a:pt x="7421" y="1891"/>
                  </a:lnTo>
                  <a:cubicBezTo>
                    <a:pt x="7611" y="1758"/>
                    <a:pt x="7787" y="1610"/>
                    <a:pt x="7949" y="1444"/>
                  </a:cubicBezTo>
                  <a:lnTo>
                    <a:pt x="8343" y="1036"/>
                  </a:lnTo>
                  <a:cubicBezTo>
                    <a:pt x="8384" y="995"/>
                    <a:pt x="8354" y="928"/>
                    <a:pt x="8301" y="928"/>
                  </a:cubicBezTo>
                  <a:cubicBezTo>
                    <a:pt x="8295" y="928"/>
                    <a:pt x="8289" y="929"/>
                    <a:pt x="8283" y="931"/>
                  </a:cubicBezTo>
                  <a:lnTo>
                    <a:pt x="7731" y="1061"/>
                  </a:lnTo>
                  <a:cubicBezTo>
                    <a:pt x="7674" y="1075"/>
                    <a:pt x="7618" y="1089"/>
                    <a:pt x="7558" y="1100"/>
                  </a:cubicBezTo>
                  <a:cubicBezTo>
                    <a:pt x="7554" y="1100"/>
                    <a:pt x="7551" y="1101"/>
                    <a:pt x="7547" y="1101"/>
                  </a:cubicBezTo>
                  <a:cubicBezTo>
                    <a:pt x="7487" y="1101"/>
                    <a:pt x="7456" y="1024"/>
                    <a:pt x="7506" y="987"/>
                  </a:cubicBezTo>
                  <a:cubicBezTo>
                    <a:pt x="7572" y="931"/>
                    <a:pt x="7632" y="875"/>
                    <a:pt x="7688" y="811"/>
                  </a:cubicBezTo>
                  <a:lnTo>
                    <a:pt x="8118" y="343"/>
                  </a:lnTo>
                  <a:cubicBezTo>
                    <a:pt x="8154" y="300"/>
                    <a:pt x="8122" y="236"/>
                    <a:pt x="8072" y="236"/>
                  </a:cubicBezTo>
                  <a:cubicBezTo>
                    <a:pt x="8064" y="236"/>
                    <a:pt x="8056" y="238"/>
                    <a:pt x="8047" y="241"/>
                  </a:cubicBezTo>
                  <a:lnTo>
                    <a:pt x="7449" y="442"/>
                  </a:lnTo>
                  <a:cubicBezTo>
                    <a:pt x="7266" y="502"/>
                    <a:pt x="7080" y="544"/>
                    <a:pt x="6893" y="572"/>
                  </a:cubicBezTo>
                  <a:cubicBezTo>
                    <a:pt x="6890" y="573"/>
                    <a:pt x="6886" y="573"/>
                    <a:pt x="6882" y="573"/>
                  </a:cubicBezTo>
                  <a:cubicBezTo>
                    <a:pt x="6865" y="573"/>
                    <a:pt x="6849" y="566"/>
                    <a:pt x="6837" y="554"/>
                  </a:cubicBezTo>
                  <a:cubicBezTo>
                    <a:pt x="6467" y="191"/>
                    <a:pt x="5977" y="1"/>
                    <a:pt x="54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5" name="Google Shape;4915;p117"/>
            <p:cNvSpPr/>
            <p:nvPr/>
          </p:nvSpPr>
          <p:spPr>
            <a:xfrm>
              <a:off x="4186663" y="3796534"/>
              <a:ext cx="372480" cy="353610"/>
            </a:xfrm>
            <a:custGeom>
              <a:avLst/>
              <a:gdLst/>
              <a:ahLst/>
              <a:cxnLst/>
              <a:rect l="l" t="t" r="r" b="b"/>
              <a:pathLst>
                <a:path w="14311" h="13586" extrusionOk="0">
                  <a:moveTo>
                    <a:pt x="7512" y="429"/>
                  </a:moveTo>
                  <a:cubicBezTo>
                    <a:pt x="11024" y="429"/>
                    <a:pt x="13877" y="3283"/>
                    <a:pt x="13877" y="6794"/>
                  </a:cubicBezTo>
                  <a:cubicBezTo>
                    <a:pt x="13877" y="10302"/>
                    <a:pt x="11024" y="13155"/>
                    <a:pt x="7512" y="13155"/>
                  </a:cubicBezTo>
                  <a:cubicBezTo>
                    <a:pt x="4004" y="13155"/>
                    <a:pt x="1151" y="10302"/>
                    <a:pt x="1151" y="6794"/>
                  </a:cubicBezTo>
                  <a:cubicBezTo>
                    <a:pt x="1151" y="3283"/>
                    <a:pt x="4004" y="429"/>
                    <a:pt x="7512" y="429"/>
                  </a:cubicBezTo>
                  <a:close/>
                  <a:moveTo>
                    <a:pt x="7512" y="1"/>
                  </a:moveTo>
                  <a:cubicBezTo>
                    <a:pt x="6205" y="1"/>
                    <a:pt x="4891" y="377"/>
                    <a:pt x="3741" y="1147"/>
                  </a:cubicBezTo>
                  <a:cubicBezTo>
                    <a:pt x="1045" y="2945"/>
                    <a:pt x="0" y="6400"/>
                    <a:pt x="1239" y="9391"/>
                  </a:cubicBezTo>
                  <a:cubicBezTo>
                    <a:pt x="2307" y="11966"/>
                    <a:pt x="4809" y="13586"/>
                    <a:pt x="7510" y="13586"/>
                  </a:cubicBezTo>
                  <a:cubicBezTo>
                    <a:pt x="7950" y="13586"/>
                    <a:pt x="8394" y="13543"/>
                    <a:pt x="8839" y="13454"/>
                  </a:cubicBezTo>
                  <a:cubicBezTo>
                    <a:pt x="12016" y="12825"/>
                    <a:pt x="14307" y="10035"/>
                    <a:pt x="14307" y="6794"/>
                  </a:cubicBezTo>
                  <a:cubicBezTo>
                    <a:pt x="14310" y="4989"/>
                    <a:pt x="13596" y="3261"/>
                    <a:pt x="12315" y="1991"/>
                  </a:cubicBezTo>
                  <a:cubicBezTo>
                    <a:pt x="11003" y="677"/>
                    <a:pt x="9264" y="1"/>
                    <a:pt x="75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6" name="Google Shape;4916;p117"/>
            <p:cNvSpPr/>
            <p:nvPr/>
          </p:nvSpPr>
          <p:spPr>
            <a:xfrm>
              <a:off x="4277785" y="3885834"/>
              <a:ext cx="231515" cy="189871"/>
            </a:xfrm>
            <a:custGeom>
              <a:avLst/>
              <a:gdLst/>
              <a:ahLst/>
              <a:cxnLst/>
              <a:rect l="l" t="t" r="r" b="b"/>
              <a:pathLst>
                <a:path w="8895" h="7295" extrusionOk="0">
                  <a:moveTo>
                    <a:pt x="5726" y="0"/>
                  </a:moveTo>
                  <a:cubicBezTo>
                    <a:pt x="5464" y="0"/>
                    <a:pt x="5200" y="48"/>
                    <a:pt x="4947" y="147"/>
                  </a:cubicBezTo>
                  <a:cubicBezTo>
                    <a:pt x="4184" y="446"/>
                    <a:pt x="3660" y="1153"/>
                    <a:pt x="3589" y="1970"/>
                  </a:cubicBezTo>
                  <a:cubicBezTo>
                    <a:pt x="3322" y="1917"/>
                    <a:pt x="3054" y="1850"/>
                    <a:pt x="2794" y="1766"/>
                  </a:cubicBezTo>
                  <a:cubicBezTo>
                    <a:pt x="2006" y="1498"/>
                    <a:pt x="1302" y="1027"/>
                    <a:pt x="750" y="404"/>
                  </a:cubicBezTo>
                  <a:cubicBezTo>
                    <a:pt x="718" y="365"/>
                    <a:pt x="672" y="341"/>
                    <a:pt x="627" y="330"/>
                  </a:cubicBezTo>
                  <a:cubicBezTo>
                    <a:pt x="613" y="328"/>
                    <a:pt x="600" y="326"/>
                    <a:pt x="586" y="326"/>
                  </a:cubicBezTo>
                  <a:cubicBezTo>
                    <a:pt x="506" y="326"/>
                    <a:pt x="431" y="371"/>
                    <a:pt x="394" y="446"/>
                  </a:cubicBezTo>
                  <a:cubicBezTo>
                    <a:pt x="64" y="1104"/>
                    <a:pt x="130" y="1889"/>
                    <a:pt x="560" y="2487"/>
                  </a:cubicBezTo>
                  <a:cubicBezTo>
                    <a:pt x="547" y="2485"/>
                    <a:pt x="533" y="2483"/>
                    <a:pt x="520" y="2483"/>
                  </a:cubicBezTo>
                  <a:cubicBezTo>
                    <a:pt x="456" y="2483"/>
                    <a:pt x="393" y="2511"/>
                    <a:pt x="352" y="2561"/>
                  </a:cubicBezTo>
                  <a:cubicBezTo>
                    <a:pt x="324" y="2600"/>
                    <a:pt x="306" y="2645"/>
                    <a:pt x="306" y="2695"/>
                  </a:cubicBezTo>
                  <a:lnTo>
                    <a:pt x="306" y="2761"/>
                  </a:lnTo>
                  <a:cubicBezTo>
                    <a:pt x="306" y="3324"/>
                    <a:pt x="560" y="3856"/>
                    <a:pt x="1000" y="4207"/>
                  </a:cubicBezTo>
                  <a:cubicBezTo>
                    <a:pt x="968" y="4229"/>
                    <a:pt x="943" y="4257"/>
                    <a:pt x="929" y="4288"/>
                  </a:cubicBezTo>
                  <a:cubicBezTo>
                    <a:pt x="905" y="4341"/>
                    <a:pt x="897" y="4401"/>
                    <a:pt x="915" y="4454"/>
                  </a:cubicBezTo>
                  <a:cubicBezTo>
                    <a:pt x="1102" y="5041"/>
                    <a:pt x="1559" y="5506"/>
                    <a:pt x="2143" y="5696"/>
                  </a:cubicBezTo>
                  <a:cubicBezTo>
                    <a:pt x="1619" y="6016"/>
                    <a:pt x="1017" y="6185"/>
                    <a:pt x="401" y="6185"/>
                  </a:cubicBezTo>
                  <a:cubicBezTo>
                    <a:pt x="349" y="6185"/>
                    <a:pt x="292" y="6185"/>
                    <a:pt x="236" y="6181"/>
                  </a:cubicBezTo>
                  <a:cubicBezTo>
                    <a:pt x="231" y="6181"/>
                    <a:pt x="227" y="6181"/>
                    <a:pt x="222" y="6181"/>
                  </a:cubicBezTo>
                  <a:cubicBezTo>
                    <a:pt x="119" y="6181"/>
                    <a:pt x="31" y="6256"/>
                    <a:pt x="14" y="6361"/>
                  </a:cubicBezTo>
                  <a:cubicBezTo>
                    <a:pt x="0" y="6449"/>
                    <a:pt x="43" y="6537"/>
                    <a:pt x="123" y="6582"/>
                  </a:cubicBezTo>
                  <a:cubicBezTo>
                    <a:pt x="930" y="7059"/>
                    <a:pt x="1832" y="7294"/>
                    <a:pt x="2731" y="7294"/>
                  </a:cubicBezTo>
                  <a:cubicBezTo>
                    <a:pt x="3793" y="7294"/>
                    <a:pt x="4851" y="6966"/>
                    <a:pt x="5746" y="6319"/>
                  </a:cubicBezTo>
                  <a:cubicBezTo>
                    <a:pt x="5855" y="6241"/>
                    <a:pt x="5866" y="6086"/>
                    <a:pt x="5774" y="5991"/>
                  </a:cubicBezTo>
                  <a:cubicBezTo>
                    <a:pt x="5732" y="5949"/>
                    <a:pt x="5676" y="5927"/>
                    <a:pt x="5621" y="5927"/>
                  </a:cubicBezTo>
                  <a:cubicBezTo>
                    <a:pt x="5576" y="5927"/>
                    <a:pt x="5531" y="5942"/>
                    <a:pt x="5493" y="5970"/>
                  </a:cubicBezTo>
                  <a:cubicBezTo>
                    <a:pt x="4675" y="6560"/>
                    <a:pt x="3705" y="6864"/>
                    <a:pt x="2726" y="6864"/>
                  </a:cubicBezTo>
                  <a:cubicBezTo>
                    <a:pt x="2163" y="6864"/>
                    <a:pt x="1597" y="6763"/>
                    <a:pt x="1056" y="6558"/>
                  </a:cubicBezTo>
                  <a:cubicBezTo>
                    <a:pt x="1703" y="6442"/>
                    <a:pt x="2312" y="6160"/>
                    <a:pt x="2815" y="5741"/>
                  </a:cubicBezTo>
                  <a:cubicBezTo>
                    <a:pt x="2878" y="5692"/>
                    <a:pt x="2910" y="5611"/>
                    <a:pt x="2896" y="5530"/>
                  </a:cubicBezTo>
                  <a:cubicBezTo>
                    <a:pt x="2875" y="5432"/>
                    <a:pt x="2790" y="5362"/>
                    <a:pt x="2692" y="5358"/>
                  </a:cubicBezTo>
                  <a:cubicBezTo>
                    <a:pt x="2175" y="5344"/>
                    <a:pt x="1707" y="5062"/>
                    <a:pt x="1450" y="4612"/>
                  </a:cubicBezTo>
                  <a:cubicBezTo>
                    <a:pt x="1573" y="4609"/>
                    <a:pt x="1693" y="4591"/>
                    <a:pt x="1809" y="4566"/>
                  </a:cubicBezTo>
                  <a:cubicBezTo>
                    <a:pt x="1900" y="4549"/>
                    <a:pt x="1971" y="4475"/>
                    <a:pt x="1985" y="4380"/>
                  </a:cubicBezTo>
                  <a:cubicBezTo>
                    <a:pt x="1999" y="4274"/>
                    <a:pt x="1928" y="4172"/>
                    <a:pt x="1823" y="4144"/>
                  </a:cubicBezTo>
                  <a:cubicBezTo>
                    <a:pt x="1270" y="4010"/>
                    <a:pt x="852" y="3560"/>
                    <a:pt x="757" y="2997"/>
                  </a:cubicBezTo>
                  <a:lnTo>
                    <a:pt x="757" y="2997"/>
                  </a:lnTo>
                  <a:cubicBezTo>
                    <a:pt x="898" y="3030"/>
                    <a:pt x="1045" y="3048"/>
                    <a:pt x="1190" y="3048"/>
                  </a:cubicBezTo>
                  <a:cubicBezTo>
                    <a:pt x="1215" y="3048"/>
                    <a:pt x="1239" y="3047"/>
                    <a:pt x="1263" y="3046"/>
                  </a:cubicBezTo>
                  <a:cubicBezTo>
                    <a:pt x="1369" y="3043"/>
                    <a:pt x="1457" y="2962"/>
                    <a:pt x="1471" y="2856"/>
                  </a:cubicBezTo>
                  <a:cubicBezTo>
                    <a:pt x="1478" y="2772"/>
                    <a:pt x="1436" y="2691"/>
                    <a:pt x="1362" y="2645"/>
                  </a:cubicBezTo>
                  <a:cubicBezTo>
                    <a:pt x="778" y="2290"/>
                    <a:pt x="496" y="1597"/>
                    <a:pt x="669" y="935"/>
                  </a:cubicBezTo>
                  <a:lnTo>
                    <a:pt x="669" y="935"/>
                  </a:lnTo>
                  <a:cubicBezTo>
                    <a:pt x="1232" y="1491"/>
                    <a:pt x="1911" y="1913"/>
                    <a:pt x="2660" y="2170"/>
                  </a:cubicBezTo>
                  <a:cubicBezTo>
                    <a:pt x="2667" y="2174"/>
                    <a:pt x="3406" y="2402"/>
                    <a:pt x="3684" y="2402"/>
                  </a:cubicBezTo>
                  <a:lnTo>
                    <a:pt x="3790" y="2410"/>
                  </a:lnTo>
                  <a:cubicBezTo>
                    <a:pt x="3792" y="2410"/>
                    <a:pt x="3794" y="2410"/>
                    <a:pt x="3796" y="2410"/>
                  </a:cubicBezTo>
                  <a:cubicBezTo>
                    <a:pt x="3920" y="2410"/>
                    <a:pt x="4022" y="2309"/>
                    <a:pt x="4015" y="2184"/>
                  </a:cubicBezTo>
                  <a:lnTo>
                    <a:pt x="4015" y="2149"/>
                  </a:lnTo>
                  <a:cubicBezTo>
                    <a:pt x="4015" y="1449"/>
                    <a:pt x="4437" y="823"/>
                    <a:pt x="5081" y="559"/>
                  </a:cubicBezTo>
                  <a:cubicBezTo>
                    <a:pt x="5293" y="473"/>
                    <a:pt x="5514" y="431"/>
                    <a:pt x="5734" y="431"/>
                  </a:cubicBezTo>
                  <a:cubicBezTo>
                    <a:pt x="6187" y="431"/>
                    <a:pt x="6631" y="608"/>
                    <a:pt x="6960" y="942"/>
                  </a:cubicBezTo>
                  <a:cubicBezTo>
                    <a:pt x="7000" y="985"/>
                    <a:pt x="7056" y="1007"/>
                    <a:pt x="7114" y="1007"/>
                  </a:cubicBezTo>
                  <a:cubicBezTo>
                    <a:pt x="7123" y="1007"/>
                    <a:pt x="7131" y="1007"/>
                    <a:pt x="7139" y="1006"/>
                  </a:cubicBezTo>
                  <a:cubicBezTo>
                    <a:pt x="7354" y="974"/>
                    <a:pt x="7569" y="925"/>
                    <a:pt x="7776" y="854"/>
                  </a:cubicBezTo>
                  <a:lnTo>
                    <a:pt x="7776" y="854"/>
                  </a:lnTo>
                  <a:cubicBezTo>
                    <a:pt x="7667" y="978"/>
                    <a:pt x="7537" y="1080"/>
                    <a:pt x="7393" y="1160"/>
                  </a:cubicBezTo>
                  <a:cubicBezTo>
                    <a:pt x="7294" y="1213"/>
                    <a:pt x="7252" y="1336"/>
                    <a:pt x="7298" y="1438"/>
                  </a:cubicBezTo>
                  <a:lnTo>
                    <a:pt x="7301" y="1445"/>
                  </a:lnTo>
                  <a:cubicBezTo>
                    <a:pt x="7337" y="1519"/>
                    <a:pt x="7413" y="1570"/>
                    <a:pt x="7493" y="1570"/>
                  </a:cubicBezTo>
                  <a:cubicBezTo>
                    <a:pt x="7501" y="1570"/>
                    <a:pt x="7508" y="1570"/>
                    <a:pt x="7516" y="1569"/>
                  </a:cubicBezTo>
                  <a:cubicBezTo>
                    <a:pt x="7695" y="1551"/>
                    <a:pt x="7868" y="1523"/>
                    <a:pt x="8040" y="1481"/>
                  </a:cubicBezTo>
                  <a:lnTo>
                    <a:pt x="8040" y="1481"/>
                  </a:lnTo>
                  <a:cubicBezTo>
                    <a:pt x="7889" y="1639"/>
                    <a:pt x="7720" y="1783"/>
                    <a:pt x="7540" y="1906"/>
                  </a:cubicBezTo>
                  <a:cubicBezTo>
                    <a:pt x="7484" y="1949"/>
                    <a:pt x="7449" y="2019"/>
                    <a:pt x="7452" y="2089"/>
                  </a:cubicBezTo>
                  <a:lnTo>
                    <a:pt x="7452" y="2103"/>
                  </a:lnTo>
                  <a:lnTo>
                    <a:pt x="7452" y="2146"/>
                  </a:lnTo>
                  <a:lnTo>
                    <a:pt x="7452" y="2167"/>
                  </a:lnTo>
                  <a:cubicBezTo>
                    <a:pt x="7445" y="3324"/>
                    <a:pt x="7016" y="4440"/>
                    <a:pt x="6239" y="5298"/>
                  </a:cubicBezTo>
                  <a:cubicBezTo>
                    <a:pt x="6165" y="5383"/>
                    <a:pt x="6168" y="5513"/>
                    <a:pt x="6249" y="5594"/>
                  </a:cubicBezTo>
                  <a:cubicBezTo>
                    <a:pt x="6291" y="5636"/>
                    <a:pt x="6347" y="5657"/>
                    <a:pt x="6402" y="5657"/>
                  </a:cubicBezTo>
                  <a:cubicBezTo>
                    <a:pt x="6461" y="5657"/>
                    <a:pt x="6520" y="5632"/>
                    <a:pt x="6562" y="5583"/>
                  </a:cubicBezTo>
                  <a:cubicBezTo>
                    <a:pt x="7403" y="4654"/>
                    <a:pt x="7871" y="3444"/>
                    <a:pt x="7878" y="2191"/>
                  </a:cubicBezTo>
                  <a:cubicBezTo>
                    <a:pt x="8262" y="1906"/>
                    <a:pt x="8589" y="1555"/>
                    <a:pt x="8842" y="1153"/>
                  </a:cubicBezTo>
                  <a:cubicBezTo>
                    <a:pt x="8895" y="1062"/>
                    <a:pt x="8877" y="946"/>
                    <a:pt x="8796" y="879"/>
                  </a:cubicBezTo>
                  <a:cubicBezTo>
                    <a:pt x="8758" y="844"/>
                    <a:pt x="8707" y="827"/>
                    <a:pt x="8655" y="827"/>
                  </a:cubicBezTo>
                  <a:cubicBezTo>
                    <a:pt x="8623" y="827"/>
                    <a:pt x="8591" y="834"/>
                    <a:pt x="8561" y="847"/>
                  </a:cubicBezTo>
                  <a:cubicBezTo>
                    <a:pt x="8452" y="900"/>
                    <a:pt x="8339" y="946"/>
                    <a:pt x="8223" y="985"/>
                  </a:cubicBezTo>
                  <a:cubicBezTo>
                    <a:pt x="8339" y="826"/>
                    <a:pt x="8427" y="654"/>
                    <a:pt x="8494" y="467"/>
                  </a:cubicBezTo>
                  <a:cubicBezTo>
                    <a:pt x="8522" y="393"/>
                    <a:pt x="8504" y="305"/>
                    <a:pt x="8452" y="246"/>
                  </a:cubicBezTo>
                  <a:cubicBezTo>
                    <a:pt x="8410" y="200"/>
                    <a:pt x="8351" y="176"/>
                    <a:pt x="8292" y="176"/>
                  </a:cubicBezTo>
                  <a:cubicBezTo>
                    <a:pt x="8256" y="176"/>
                    <a:pt x="8220" y="185"/>
                    <a:pt x="8188" y="203"/>
                  </a:cubicBezTo>
                  <a:cubicBezTo>
                    <a:pt x="7875" y="383"/>
                    <a:pt x="7533" y="506"/>
                    <a:pt x="7182" y="566"/>
                  </a:cubicBezTo>
                  <a:cubicBezTo>
                    <a:pt x="6777" y="196"/>
                    <a:pt x="6255" y="0"/>
                    <a:pt x="57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17" name="Google Shape;4917;p117"/>
          <p:cNvGrpSpPr/>
          <p:nvPr/>
        </p:nvGrpSpPr>
        <p:grpSpPr>
          <a:xfrm rot="-3462324" flipH="1">
            <a:off x="-177766" y="3147016"/>
            <a:ext cx="2743514" cy="1090983"/>
            <a:chOff x="4038775" y="3369325"/>
            <a:chExt cx="1789725" cy="711700"/>
          </a:xfrm>
        </p:grpSpPr>
        <p:sp>
          <p:nvSpPr>
            <p:cNvPr id="4918" name="Google Shape;4918;p117"/>
            <p:cNvSpPr/>
            <p:nvPr/>
          </p:nvSpPr>
          <p:spPr>
            <a:xfrm>
              <a:off x="4059950" y="3603700"/>
              <a:ext cx="523950" cy="276175"/>
            </a:xfrm>
            <a:custGeom>
              <a:avLst/>
              <a:gdLst/>
              <a:ahLst/>
              <a:cxnLst/>
              <a:rect l="l" t="t" r="r" b="b"/>
              <a:pathLst>
                <a:path w="20958" h="11047" extrusionOk="0">
                  <a:moveTo>
                    <a:pt x="19281" y="1"/>
                  </a:moveTo>
                  <a:lnTo>
                    <a:pt x="0" y="3534"/>
                  </a:lnTo>
                  <a:cubicBezTo>
                    <a:pt x="334" y="5373"/>
                    <a:pt x="794" y="7176"/>
                    <a:pt x="1389" y="8942"/>
                  </a:cubicBezTo>
                  <a:cubicBezTo>
                    <a:pt x="1695" y="9898"/>
                    <a:pt x="2344" y="10484"/>
                    <a:pt x="3345" y="10691"/>
                  </a:cubicBezTo>
                  <a:cubicBezTo>
                    <a:pt x="4481" y="10928"/>
                    <a:pt x="5812" y="11047"/>
                    <a:pt x="7335" y="11047"/>
                  </a:cubicBezTo>
                  <a:cubicBezTo>
                    <a:pt x="10850" y="11047"/>
                    <a:pt x="15393" y="10416"/>
                    <a:pt x="20958" y="9159"/>
                  </a:cubicBezTo>
                  <a:lnTo>
                    <a:pt x="1928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9" name="Google Shape;4919;p117"/>
            <p:cNvSpPr/>
            <p:nvPr/>
          </p:nvSpPr>
          <p:spPr>
            <a:xfrm>
              <a:off x="4043050" y="3372050"/>
              <a:ext cx="501200" cy="322275"/>
            </a:xfrm>
            <a:custGeom>
              <a:avLst/>
              <a:gdLst/>
              <a:ahLst/>
              <a:cxnLst/>
              <a:rect l="l" t="t" r="r" b="b"/>
              <a:pathLst>
                <a:path w="20048" h="12891" extrusionOk="0">
                  <a:moveTo>
                    <a:pt x="16729" y="1088"/>
                  </a:moveTo>
                  <a:cubicBezTo>
                    <a:pt x="17056" y="1088"/>
                    <a:pt x="17120" y="1244"/>
                    <a:pt x="17145" y="1362"/>
                  </a:cubicBezTo>
                  <a:cubicBezTo>
                    <a:pt x="17172" y="1506"/>
                    <a:pt x="17154" y="1677"/>
                    <a:pt x="16802" y="1740"/>
                  </a:cubicBezTo>
                  <a:cubicBezTo>
                    <a:pt x="16759" y="1748"/>
                    <a:pt x="16717" y="1752"/>
                    <a:pt x="16678" y="1752"/>
                  </a:cubicBezTo>
                  <a:cubicBezTo>
                    <a:pt x="16549" y="1752"/>
                    <a:pt x="16448" y="1708"/>
                    <a:pt x="16379" y="1632"/>
                  </a:cubicBezTo>
                  <a:lnTo>
                    <a:pt x="16289" y="1461"/>
                  </a:lnTo>
                  <a:cubicBezTo>
                    <a:pt x="16253" y="1253"/>
                    <a:pt x="16334" y="1145"/>
                    <a:pt x="16550" y="1109"/>
                  </a:cubicBezTo>
                  <a:cubicBezTo>
                    <a:pt x="16577" y="1100"/>
                    <a:pt x="16613" y="1100"/>
                    <a:pt x="16649" y="1091"/>
                  </a:cubicBezTo>
                  <a:cubicBezTo>
                    <a:pt x="16677" y="1089"/>
                    <a:pt x="16704" y="1088"/>
                    <a:pt x="16729" y="1088"/>
                  </a:cubicBezTo>
                  <a:close/>
                  <a:moveTo>
                    <a:pt x="5761" y="3632"/>
                  </a:moveTo>
                  <a:cubicBezTo>
                    <a:pt x="6046" y="3632"/>
                    <a:pt x="6104" y="3792"/>
                    <a:pt x="6130" y="3912"/>
                  </a:cubicBezTo>
                  <a:cubicBezTo>
                    <a:pt x="6148" y="3985"/>
                    <a:pt x="6130" y="4066"/>
                    <a:pt x="6094" y="4147"/>
                  </a:cubicBezTo>
                  <a:cubicBezTo>
                    <a:pt x="6049" y="4237"/>
                    <a:pt x="5968" y="4300"/>
                    <a:pt x="5850" y="4318"/>
                  </a:cubicBezTo>
                  <a:cubicBezTo>
                    <a:pt x="5811" y="4325"/>
                    <a:pt x="5775" y="4329"/>
                    <a:pt x="5742" y="4329"/>
                  </a:cubicBezTo>
                  <a:cubicBezTo>
                    <a:pt x="5558" y="4329"/>
                    <a:pt x="5456" y="4224"/>
                    <a:pt x="5418" y="4003"/>
                  </a:cubicBezTo>
                  <a:cubicBezTo>
                    <a:pt x="5364" y="3723"/>
                    <a:pt x="5490" y="3660"/>
                    <a:pt x="5607" y="3642"/>
                  </a:cubicBezTo>
                  <a:cubicBezTo>
                    <a:pt x="5634" y="3633"/>
                    <a:pt x="5670" y="3633"/>
                    <a:pt x="5715" y="3633"/>
                  </a:cubicBezTo>
                  <a:cubicBezTo>
                    <a:pt x="5731" y="3632"/>
                    <a:pt x="5747" y="3632"/>
                    <a:pt x="5761" y="3632"/>
                  </a:cubicBezTo>
                  <a:close/>
                  <a:moveTo>
                    <a:pt x="4640" y="4196"/>
                  </a:moveTo>
                  <a:cubicBezTo>
                    <a:pt x="4834" y="4196"/>
                    <a:pt x="4880" y="4293"/>
                    <a:pt x="4895" y="4390"/>
                  </a:cubicBezTo>
                  <a:cubicBezTo>
                    <a:pt x="4922" y="4507"/>
                    <a:pt x="4823" y="4715"/>
                    <a:pt x="4264" y="5066"/>
                  </a:cubicBezTo>
                  <a:cubicBezTo>
                    <a:pt x="3813" y="5355"/>
                    <a:pt x="3372" y="5544"/>
                    <a:pt x="2957" y="5616"/>
                  </a:cubicBezTo>
                  <a:cubicBezTo>
                    <a:pt x="2891" y="5627"/>
                    <a:pt x="2818" y="5637"/>
                    <a:pt x="2750" y="5637"/>
                  </a:cubicBezTo>
                  <a:cubicBezTo>
                    <a:pt x="2652" y="5637"/>
                    <a:pt x="2563" y="5617"/>
                    <a:pt x="2515" y="5553"/>
                  </a:cubicBezTo>
                  <a:cubicBezTo>
                    <a:pt x="2506" y="5544"/>
                    <a:pt x="2479" y="5508"/>
                    <a:pt x="2452" y="5373"/>
                  </a:cubicBezTo>
                  <a:cubicBezTo>
                    <a:pt x="2452" y="5346"/>
                    <a:pt x="2515" y="5174"/>
                    <a:pt x="3651" y="4561"/>
                  </a:cubicBezTo>
                  <a:cubicBezTo>
                    <a:pt x="4003" y="4363"/>
                    <a:pt x="4291" y="4246"/>
                    <a:pt x="4498" y="4210"/>
                  </a:cubicBezTo>
                  <a:cubicBezTo>
                    <a:pt x="4553" y="4201"/>
                    <a:pt x="4600" y="4196"/>
                    <a:pt x="4640" y="4196"/>
                  </a:cubicBezTo>
                  <a:close/>
                  <a:moveTo>
                    <a:pt x="18335" y="0"/>
                  </a:moveTo>
                  <a:lnTo>
                    <a:pt x="18263" y="9"/>
                  </a:lnTo>
                  <a:cubicBezTo>
                    <a:pt x="16802" y="217"/>
                    <a:pt x="15414" y="442"/>
                    <a:pt x="14116" y="676"/>
                  </a:cubicBezTo>
                  <a:cubicBezTo>
                    <a:pt x="8104" y="1776"/>
                    <a:pt x="3732" y="3263"/>
                    <a:pt x="1109" y="5093"/>
                  </a:cubicBezTo>
                  <a:cubicBezTo>
                    <a:pt x="370" y="5634"/>
                    <a:pt x="0" y="6409"/>
                    <a:pt x="18" y="7383"/>
                  </a:cubicBezTo>
                  <a:cubicBezTo>
                    <a:pt x="91" y="9086"/>
                    <a:pt x="262" y="10772"/>
                    <a:pt x="532" y="12413"/>
                  </a:cubicBezTo>
                  <a:cubicBezTo>
                    <a:pt x="559" y="12548"/>
                    <a:pt x="586" y="12674"/>
                    <a:pt x="604" y="12809"/>
                  </a:cubicBezTo>
                  <a:lnTo>
                    <a:pt x="613" y="12890"/>
                  </a:lnTo>
                  <a:lnTo>
                    <a:pt x="20047" y="9330"/>
                  </a:lnTo>
                  <a:lnTo>
                    <a:pt x="18335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0" name="Google Shape;4920;p117"/>
            <p:cNvSpPr/>
            <p:nvPr/>
          </p:nvSpPr>
          <p:spPr>
            <a:xfrm>
              <a:off x="4101875" y="3397400"/>
              <a:ext cx="372750" cy="117625"/>
            </a:xfrm>
            <a:custGeom>
              <a:avLst/>
              <a:gdLst/>
              <a:ahLst/>
              <a:cxnLst/>
              <a:rect l="l" t="t" r="r" b="b"/>
              <a:pathLst>
                <a:path w="14910" h="4705" extrusionOk="0">
                  <a:moveTo>
                    <a:pt x="14392" y="1"/>
                  </a:moveTo>
                  <a:cubicBezTo>
                    <a:pt x="14361" y="1"/>
                    <a:pt x="14329" y="2"/>
                    <a:pt x="14296" y="5"/>
                  </a:cubicBezTo>
                  <a:cubicBezTo>
                    <a:pt x="13954" y="23"/>
                    <a:pt x="13809" y="176"/>
                    <a:pt x="13863" y="456"/>
                  </a:cubicBezTo>
                  <a:lnTo>
                    <a:pt x="13963" y="654"/>
                  </a:lnTo>
                  <a:cubicBezTo>
                    <a:pt x="14053" y="758"/>
                    <a:pt x="14169" y="814"/>
                    <a:pt x="14316" y="814"/>
                  </a:cubicBezTo>
                  <a:cubicBezTo>
                    <a:pt x="14361" y="814"/>
                    <a:pt x="14408" y="809"/>
                    <a:pt x="14458" y="798"/>
                  </a:cubicBezTo>
                  <a:cubicBezTo>
                    <a:pt x="14774" y="744"/>
                    <a:pt x="14909" y="582"/>
                    <a:pt x="14864" y="329"/>
                  </a:cubicBezTo>
                  <a:cubicBezTo>
                    <a:pt x="14823" y="110"/>
                    <a:pt x="14666" y="1"/>
                    <a:pt x="14392" y="1"/>
                  </a:cubicBezTo>
                  <a:close/>
                  <a:moveTo>
                    <a:pt x="3386" y="2537"/>
                  </a:moveTo>
                  <a:cubicBezTo>
                    <a:pt x="3375" y="2537"/>
                    <a:pt x="3364" y="2538"/>
                    <a:pt x="3353" y="2538"/>
                  </a:cubicBezTo>
                  <a:cubicBezTo>
                    <a:pt x="3056" y="2538"/>
                    <a:pt x="2930" y="2700"/>
                    <a:pt x="2993" y="2998"/>
                  </a:cubicBezTo>
                  <a:cubicBezTo>
                    <a:pt x="3039" y="3258"/>
                    <a:pt x="3169" y="3388"/>
                    <a:pt x="3390" y="3388"/>
                  </a:cubicBezTo>
                  <a:cubicBezTo>
                    <a:pt x="3429" y="3388"/>
                    <a:pt x="3471" y="3384"/>
                    <a:pt x="3516" y="3376"/>
                  </a:cubicBezTo>
                  <a:cubicBezTo>
                    <a:pt x="3651" y="3349"/>
                    <a:pt x="3750" y="3286"/>
                    <a:pt x="3804" y="3169"/>
                  </a:cubicBezTo>
                  <a:cubicBezTo>
                    <a:pt x="3858" y="3070"/>
                    <a:pt x="3867" y="2971"/>
                    <a:pt x="3858" y="2880"/>
                  </a:cubicBezTo>
                  <a:cubicBezTo>
                    <a:pt x="3815" y="2646"/>
                    <a:pt x="3655" y="2537"/>
                    <a:pt x="3386" y="2537"/>
                  </a:cubicBezTo>
                  <a:close/>
                  <a:moveTo>
                    <a:pt x="2290" y="3104"/>
                  </a:moveTo>
                  <a:cubicBezTo>
                    <a:pt x="2061" y="3104"/>
                    <a:pt x="1719" y="3229"/>
                    <a:pt x="1262" y="3475"/>
                  </a:cubicBezTo>
                  <a:cubicBezTo>
                    <a:pt x="415" y="3935"/>
                    <a:pt x="0" y="4232"/>
                    <a:pt x="27" y="4377"/>
                  </a:cubicBezTo>
                  <a:cubicBezTo>
                    <a:pt x="45" y="4485"/>
                    <a:pt x="72" y="4566"/>
                    <a:pt x="108" y="4593"/>
                  </a:cubicBezTo>
                  <a:cubicBezTo>
                    <a:pt x="164" y="4668"/>
                    <a:pt x="264" y="4704"/>
                    <a:pt x="404" y="4704"/>
                  </a:cubicBezTo>
                  <a:cubicBezTo>
                    <a:pt x="466" y="4704"/>
                    <a:pt x="536" y="4697"/>
                    <a:pt x="613" y="4683"/>
                  </a:cubicBezTo>
                  <a:cubicBezTo>
                    <a:pt x="1046" y="4602"/>
                    <a:pt x="1487" y="4413"/>
                    <a:pt x="1947" y="4115"/>
                  </a:cubicBezTo>
                  <a:cubicBezTo>
                    <a:pt x="2434" y="3818"/>
                    <a:pt x="2659" y="3565"/>
                    <a:pt x="2623" y="3367"/>
                  </a:cubicBezTo>
                  <a:cubicBezTo>
                    <a:pt x="2590" y="3191"/>
                    <a:pt x="2479" y="3104"/>
                    <a:pt x="2290" y="3104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1" name="Google Shape;4921;p117"/>
            <p:cNvSpPr/>
            <p:nvPr/>
          </p:nvSpPr>
          <p:spPr>
            <a:xfrm>
              <a:off x="4038775" y="3369325"/>
              <a:ext cx="550325" cy="519150"/>
            </a:xfrm>
            <a:custGeom>
              <a:avLst/>
              <a:gdLst/>
              <a:ahLst/>
              <a:cxnLst/>
              <a:rect l="l" t="t" r="r" b="b"/>
              <a:pathLst>
                <a:path w="22013" h="20766" extrusionOk="0">
                  <a:moveTo>
                    <a:pt x="18293" y="414"/>
                  </a:moveTo>
                  <a:cubicBezTo>
                    <a:pt x="18449" y="1112"/>
                    <a:pt x="18591" y="1809"/>
                    <a:pt x="18740" y="2507"/>
                  </a:cubicBezTo>
                  <a:lnTo>
                    <a:pt x="19200" y="4797"/>
                  </a:lnTo>
                  <a:cubicBezTo>
                    <a:pt x="19506" y="6320"/>
                    <a:pt x="19795" y="7843"/>
                    <a:pt x="20065" y="9376"/>
                  </a:cubicBezTo>
                  <a:cubicBezTo>
                    <a:pt x="20345" y="10908"/>
                    <a:pt x="20624" y="12431"/>
                    <a:pt x="20876" y="13964"/>
                  </a:cubicBezTo>
                  <a:lnTo>
                    <a:pt x="21255" y="16262"/>
                  </a:lnTo>
                  <a:cubicBezTo>
                    <a:pt x="21362" y="16971"/>
                    <a:pt x="21477" y="17673"/>
                    <a:pt x="21585" y="18374"/>
                  </a:cubicBezTo>
                  <a:lnTo>
                    <a:pt x="21585" y="18374"/>
                  </a:lnTo>
                  <a:cubicBezTo>
                    <a:pt x="20571" y="18546"/>
                    <a:pt x="19557" y="18733"/>
                    <a:pt x="18551" y="18903"/>
                  </a:cubicBezTo>
                  <a:cubicBezTo>
                    <a:pt x="18010" y="18994"/>
                    <a:pt x="17478" y="19093"/>
                    <a:pt x="16937" y="19183"/>
                  </a:cubicBezTo>
                  <a:lnTo>
                    <a:pt x="16135" y="19309"/>
                  </a:lnTo>
                  <a:lnTo>
                    <a:pt x="15333" y="19435"/>
                  </a:lnTo>
                  <a:cubicBezTo>
                    <a:pt x="14801" y="19525"/>
                    <a:pt x="14260" y="19588"/>
                    <a:pt x="13728" y="19670"/>
                  </a:cubicBezTo>
                  <a:lnTo>
                    <a:pt x="12917" y="19769"/>
                  </a:lnTo>
                  <a:cubicBezTo>
                    <a:pt x="12647" y="19796"/>
                    <a:pt x="12385" y="19832"/>
                    <a:pt x="12115" y="19850"/>
                  </a:cubicBezTo>
                  <a:cubicBezTo>
                    <a:pt x="11033" y="19967"/>
                    <a:pt x="9961" y="20030"/>
                    <a:pt x="8879" y="20066"/>
                  </a:cubicBezTo>
                  <a:cubicBezTo>
                    <a:pt x="8626" y="20073"/>
                    <a:pt x="8372" y="20076"/>
                    <a:pt x="8118" y="20076"/>
                  </a:cubicBezTo>
                  <a:cubicBezTo>
                    <a:pt x="7297" y="20076"/>
                    <a:pt x="6473" y="20041"/>
                    <a:pt x="5661" y="19958"/>
                  </a:cubicBezTo>
                  <a:cubicBezTo>
                    <a:pt x="5400" y="19922"/>
                    <a:pt x="5129" y="19895"/>
                    <a:pt x="4868" y="19850"/>
                  </a:cubicBezTo>
                  <a:lnTo>
                    <a:pt x="4480" y="19778"/>
                  </a:lnTo>
                  <a:lnTo>
                    <a:pt x="4282" y="19742"/>
                  </a:lnTo>
                  <a:cubicBezTo>
                    <a:pt x="4219" y="19733"/>
                    <a:pt x="4165" y="19715"/>
                    <a:pt x="4102" y="19706"/>
                  </a:cubicBezTo>
                  <a:cubicBezTo>
                    <a:pt x="3624" y="19579"/>
                    <a:pt x="3209" y="19336"/>
                    <a:pt x="2921" y="18957"/>
                  </a:cubicBezTo>
                  <a:cubicBezTo>
                    <a:pt x="2776" y="18777"/>
                    <a:pt x="2668" y="18561"/>
                    <a:pt x="2578" y="18326"/>
                  </a:cubicBezTo>
                  <a:cubicBezTo>
                    <a:pt x="2542" y="18218"/>
                    <a:pt x="2497" y="18083"/>
                    <a:pt x="2452" y="17957"/>
                  </a:cubicBezTo>
                  <a:lnTo>
                    <a:pt x="2326" y="17569"/>
                  </a:lnTo>
                  <a:cubicBezTo>
                    <a:pt x="2164" y="17056"/>
                    <a:pt x="2010" y="16533"/>
                    <a:pt x="1866" y="16019"/>
                  </a:cubicBezTo>
                  <a:cubicBezTo>
                    <a:pt x="1578" y="14973"/>
                    <a:pt x="1343" y="13919"/>
                    <a:pt x="1145" y="12855"/>
                  </a:cubicBezTo>
                  <a:cubicBezTo>
                    <a:pt x="947" y="11800"/>
                    <a:pt x="802" y="10728"/>
                    <a:pt x="694" y="9664"/>
                  </a:cubicBezTo>
                  <a:cubicBezTo>
                    <a:pt x="649" y="9123"/>
                    <a:pt x="604" y="8591"/>
                    <a:pt x="568" y="8051"/>
                  </a:cubicBezTo>
                  <a:lnTo>
                    <a:pt x="550" y="7645"/>
                  </a:lnTo>
                  <a:cubicBezTo>
                    <a:pt x="541" y="7510"/>
                    <a:pt x="541" y="7393"/>
                    <a:pt x="550" y="7266"/>
                  </a:cubicBezTo>
                  <a:cubicBezTo>
                    <a:pt x="559" y="7023"/>
                    <a:pt x="595" y="6771"/>
                    <a:pt x="676" y="6545"/>
                  </a:cubicBezTo>
                  <a:cubicBezTo>
                    <a:pt x="829" y="6086"/>
                    <a:pt x="1145" y="5698"/>
                    <a:pt x="1569" y="5419"/>
                  </a:cubicBezTo>
                  <a:cubicBezTo>
                    <a:pt x="2001" y="5121"/>
                    <a:pt x="2461" y="4851"/>
                    <a:pt x="2930" y="4598"/>
                  </a:cubicBezTo>
                  <a:cubicBezTo>
                    <a:pt x="3867" y="4094"/>
                    <a:pt x="4859" y="3661"/>
                    <a:pt x="5868" y="3291"/>
                  </a:cubicBezTo>
                  <a:cubicBezTo>
                    <a:pt x="7878" y="2543"/>
                    <a:pt x="9970" y="1984"/>
                    <a:pt x="12079" y="1525"/>
                  </a:cubicBezTo>
                  <a:cubicBezTo>
                    <a:pt x="14139" y="1077"/>
                    <a:pt x="16208" y="716"/>
                    <a:pt x="18293" y="414"/>
                  </a:cubicBezTo>
                  <a:close/>
                  <a:moveTo>
                    <a:pt x="18441" y="0"/>
                  </a:moveTo>
                  <a:cubicBezTo>
                    <a:pt x="18436" y="0"/>
                    <a:pt x="18430" y="1"/>
                    <a:pt x="18425" y="1"/>
                  </a:cubicBezTo>
                  <a:lnTo>
                    <a:pt x="18416" y="1"/>
                  </a:lnTo>
                  <a:cubicBezTo>
                    <a:pt x="16261" y="299"/>
                    <a:pt x="14116" y="650"/>
                    <a:pt x="11989" y="1101"/>
                  </a:cubicBezTo>
                  <a:cubicBezTo>
                    <a:pt x="9861" y="1543"/>
                    <a:pt x="7752" y="2092"/>
                    <a:pt x="5697" y="2832"/>
                  </a:cubicBezTo>
                  <a:cubicBezTo>
                    <a:pt x="4669" y="3201"/>
                    <a:pt x="3660" y="3634"/>
                    <a:pt x="2686" y="4148"/>
                  </a:cubicBezTo>
                  <a:cubicBezTo>
                    <a:pt x="2200" y="4400"/>
                    <a:pt x="1731" y="4679"/>
                    <a:pt x="1262" y="4995"/>
                  </a:cubicBezTo>
                  <a:cubicBezTo>
                    <a:pt x="784" y="5301"/>
                    <a:pt x="361" y="5797"/>
                    <a:pt x="171" y="6374"/>
                  </a:cubicBezTo>
                  <a:cubicBezTo>
                    <a:pt x="72" y="6653"/>
                    <a:pt x="18" y="6951"/>
                    <a:pt x="9" y="7239"/>
                  </a:cubicBezTo>
                  <a:cubicBezTo>
                    <a:pt x="0" y="7393"/>
                    <a:pt x="0" y="7537"/>
                    <a:pt x="9" y="7672"/>
                  </a:cubicBezTo>
                  <a:lnTo>
                    <a:pt x="27" y="8078"/>
                  </a:lnTo>
                  <a:cubicBezTo>
                    <a:pt x="54" y="8628"/>
                    <a:pt x="90" y="9168"/>
                    <a:pt x="135" y="9709"/>
                  </a:cubicBezTo>
                  <a:cubicBezTo>
                    <a:pt x="244" y="10800"/>
                    <a:pt x="379" y="11882"/>
                    <a:pt x="568" y="12963"/>
                  </a:cubicBezTo>
                  <a:cubicBezTo>
                    <a:pt x="757" y="14036"/>
                    <a:pt x="992" y="15118"/>
                    <a:pt x="1271" y="16172"/>
                  </a:cubicBezTo>
                  <a:cubicBezTo>
                    <a:pt x="1406" y="16704"/>
                    <a:pt x="1560" y="17236"/>
                    <a:pt x="1722" y="17759"/>
                  </a:cubicBezTo>
                  <a:lnTo>
                    <a:pt x="1848" y="18155"/>
                  </a:lnTo>
                  <a:cubicBezTo>
                    <a:pt x="1893" y="18281"/>
                    <a:pt x="1929" y="18408"/>
                    <a:pt x="1983" y="18552"/>
                  </a:cubicBezTo>
                  <a:cubicBezTo>
                    <a:pt x="2082" y="18831"/>
                    <a:pt x="2218" y="19111"/>
                    <a:pt x="2407" y="19354"/>
                  </a:cubicBezTo>
                  <a:cubicBezTo>
                    <a:pt x="2776" y="19859"/>
                    <a:pt x="3353" y="20192"/>
                    <a:pt x="3930" y="20346"/>
                  </a:cubicBezTo>
                  <a:cubicBezTo>
                    <a:pt x="4002" y="20364"/>
                    <a:pt x="4074" y="20382"/>
                    <a:pt x="4147" y="20400"/>
                  </a:cubicBezTo>
                  <a:lnTo>
                    <a:pt x="4354" y="20436"/>
                  </a:lnTo>
                  <a:lnTo>
                    <a:pt x="4760" y="20508"/>
                  </a:lnTo>
                  <a:cubicBezTo>
                    <a:pt x="5039" y="20562"/>
                    <a:pt x="5309" y="20589"/>
                    <a:pt x="5589" y="20625"/>
                  </a:cubicBezTo>
                  <a:cubicBezTo>
                    <a:pt x="6490" y="20728"/>
                    <a:pt x="7397" y="20765"/>
                    <a:pt x="8301" y="20765"/>
                  </a:cubicBezTo>
                  <a:cubicBezTo>
                    <a:pt x="8500" y="20765"/>
                    <a:pt x="8698" y="20763"/>
                    <a:pt x="8897" y="20760"/>
                  </a:cubicBezTo>
                  <a:cubicBezTo>
                    <a:pt x="9997" y="20742"/>
                    <a:pt x="11096" y="20670"/>
                    <a:pt x="12187" y="20544"/>
                  </a:cubicBezTo>
                  <a:cubicBezTo>
                    <a:pt x="12457" y="20526"/>
                    <a:pt x="12728" y="20490"/>
                    <a:pt x="12998" y="20454"/>
                  </a:cubicBezTo>
                  <a:lnTo>
                    <a:pt x="13819" y="20355"/>
                  </a:lnTo>
                  <a:cubicBezTo>
                    <a:pt x="14359" y="20273"/>
                    <a:pt x="14900" y="20210"/>
                    <a:pt x="15441" y="20120"/>
                  </a:cubicBezTo>
                  <a:cubicBezTo>
                    <a:pt x="16523" y="19949"/>
                    <a:pt x="17595" y="19742"/>
                    <a:pt x="18668" y="19516"/>
                  </a:cubicBezTo>
                  <a:cubicBezTo>
                    <a:pt x="19200" y="19399"/>
                    <a:pt x="19732" y="19264"/>
                    <a:pt x="20263" y="19147"/>
                  </a:cubicBezTo>
                  <a:cubicBezTo>
                    <a:pt x="20795" y="19012"/>
                    <a:pt x="21318" y="18876"/>
                    <a:pt x="21850" y="18723"/>
                  </a:cubicBezTo>
                  <a:lnTo>
                    <a:pt x="21859" y="18723"/>
                  </a:lnTo>
                  <a:cubicBezTo>
                    <a:pt x="21958" y="18696"/>
                    <a:pt x="22012" y="18597"/>
                    <a:pt x="21994" y="18498"/>
                  </a:cubicBezTo>
                  <a:cubicBezTo>
                    <a:pt x="21823" y="17741"/>
                    <a:pt x="21670" y="16983"/>
                    <a:pt x="21507" y="16217"/>
                  </a:cubicBezTo>
                  <a:lnTo>
                    <a:pt x="21057" y="13937"/>
                  </a:lnTo>
                  <a:cubicBezTo>
                    <a:pt x="20750" y="12413"/>
                    <a:pt x="20462" y="10881"/>
                    <a:pt x="20173" y="9358"/>
                  </a:cubicBezTo>
                  <a:cubicBezTo>
                    <a:pt x="19894" y="7825"/>
                    <a:pt x="19623" y="6302"/>
                    <a:pt x="19362" y="4770"/>
                  </a:cubicBezTo>
                  <a:lnTo>
                    <a:pt x="18983" y="2471"/>
                  </a:lnTo>
                  <a:cubicBezTo>
                    <a:pt x="18866" y="1696"/>
                    <a:pt x="18740" y="930"/>
                    <a:pt x="18632" y="163"/>
                  </a:cubicBezTo>
                  <a:cubicBezTo>
                    <a:pt x="18623" y="70"/>
                    <a:pt x="18535" y="0"/>
                    <a:pt x="18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2" name="Google Shape;4922;p117"/>
            <p:cNvSpPr/>
            <p:nvPr/>
          </p:nvSpPr>
          <p:spPr>
            <a:xfrm>
              <a:off x="4780825" y="3534300"/>
              <a:ext cx="393725" cy="234375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3" name="Google Shape;4923;p117"/>
            <p:cNvSpPr/>
            <p:nvPr/>
          </p:nvSpPr>
          <p:spPr>
            <a:xfrm>
              <a:off x="4772275" y="3553675"/>
              <a:ext cx="363275" cy="417375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4" name="Google Shape;4924;p117"/>
            <p:cNvSpPr/>
            <p:nvPr/>
          </p:nvSpPr>
          <p:spPr>
            <a:xfrm>
              <a:off x="4702650" y="3626025"/>
              <a:ext cx="70775" cy="58375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5" name="Google Shape;4925;p117"/>
            <p:cNvSpPr/>
            <p:nvPr/>
          </p:nvSpPr>
          <p:spPr>
            <a:xfrm>
              <a:off x="4710750" y="3642250"/>
              <a:ext cx="82050" cy="82500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6" name="Google Shape;4926;p117"/>
            <p:cNvSpPr/>
            <p:nvPr/>
          </p:nvSpPr>
          <p:spPr>
            <a:xfrm>
              <a:off x="4889225" y="3618300"/>
              <a:ext cx="140200" cy="44575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7" name="Google Shape;4927;p117"/>
            <p:cNvSpPr/>
            <p:nvPr/>
          </p:nvSpPr>
          <p:spPr>
            <a:xfrm>
              <a:off x="5118850" y="3528450"/>
              <a:ext cx="709650" cy="39505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8" name="Google Shape;4928;p117"/>
            <p:cNvSpPr/>
            <p:nvPr/>
          </p:nvSpPr>
          <p:spPr>
            <a:xfrm>
              <a:off x="5213500" y="3590975"/>
              <a:ext cx="396875" cy="147475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9" name="Google Shape;4929;p117"/>
            <p:cNvSpPr/>
            <p:nvPr/>
          </p:nvSpPr>
          <p:spPr>
            <a:xfrm>
              <a:off x="5070850" y="3766400"/>
              <a:ext cx="724975" cy="31117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0" name="Google Shape;4930;p117"/>
            <p:cNvSpPr/>
            <p:nvPr/>
          </p:nvSpPr>
          <p:spPr>
            <a:xfrm>
              <a:off x="4697000" y="3525875"/>
              <a:ext cx="1131500" cy="555150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1" name="Google Shape;4931;p117"/>
            <p:cNvSpPr/>
            <p:nvPr/>
          </p:nvSpPr>
          <p:spPr>
            <a:xfrm>
              <a:off x="5068825" y="3761150"/>
              <a:ext cx="57725" cy="214775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2" name="Google Shape;4932;p117"/>
            <p:cNvSpPr/>
            <p:nvPr/>
          </p:nvSpPr>
          <p:spPr>
            <a:xfrm>
              <a:off x="4825225" y="3697850"/>
              <a:ext cx="21000" cy="56475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3" name="Google Shape;4933;p117"/>
            <p:cNvSpPr/>
            <p:nvPr/>
          </p:nvSpPr>
          <p:spPr>
            <a:xfrm>
              <a:off x="5115925" y="3539325"/>
              <a:ext cx="61550" cy="23212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4" name="Google Shape;4934;p117"/>
            <p:cNvSpPr/>
            <p:nvPr/>
          </p:nvSpPr>
          <p:spPr>
            <a:xfrm>
              <a:off x="5039525" y="3548650"/>
              <a:ext cx="101450" cy="40535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5" name="Google Shape;4935;p117"/>
            <p:cNvSpPr/>
            <p:nvPr/>
          </p:nvSpPr>
          <p:spPr>
            <a:xfrm>
              <a:off x="4836050" y="3636975"/>
              <a:ext cx="24350" cy="70875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6" name="Google Shape;4936;p117"/>
            <p:cNvSpPr/>
            <p:nvPr/>
          </p:nvSpPr>
          <p:spPr>
            <a:xfrm>
              <a:off x="4769575" y="3641500"/>
              <a:ext cx="28650" cy="88500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37" name="Google Shape;4937;p117"/>
          <p:cNvGrpSpPr/>
          <p:nvPr/>
        </p:nvGrpSpPr>
        <p:grpSpPr>
          <a:xfrm>
            <a:off x="598264" y="532772"/>
            <a:ext cx="1921912" cy="326735"/>
            <a:chOff x="1816609" y="3851001"/>
            <a:chExt cx="1093674" cy="222193"/>
          </a:xfrm>
        </p:grpSpPr>
        <p:sp>
          <p:nvSpPr>
            <p:cNvPr id="4938" name="Google Shape;4938;p117"/>
            <p:cNvSpPr/>
            <p:nvPr/>
          </p:nvSpPr>
          <p:spPr>
            <a:xfrm>
              <a:off x="1816609" y="3851001"/>
              <a:ext cx="1093674" cy="222193"/>
            </a:xfrm>
            <a:custGeom>
              <a:avLst/>
              <a:gdLst/>
              <a:ahLst/>
              <a:cxnLst/>
              <a:rect l="l" t="t" r="r" b="b"/>
              <a:pathLst>
                <a:path w="38900" h="7903" extrusionOk="0">
                  <a:moveTo>
                    <a:pt x="32154" y="852"/>
                  </a:moveTo>
                  <a:cubicBezTo>
                    <a:pt x="32029" y="852"/>
                    <a:pt x="31911" y="870"/>
                    <a:pt x="31815" y="910"/>
                  </a:cubicBezTo>
                  <a:cubicBezTo>
                    <a:pt x="30934" y="1259"/>
                    <a:pt x="30057" y="1619"/>
                    <a:pt x="29183" y="1986"/>
                  </a:cubicBezTo>
                  <a:cubicBezTo>
                    <a:pt x="30289" y="1683"/>
                    <a:pt x="31405" y="1423"/>
                    <a:pt x="32535" y="1209"/>
                  </a:cubicBezTo>
                  <a:cubicBezTo>
                    <a:pt x="32581" y="1198"/>
                    <a:pt x="32635" y="1195"/>
                    <a:pt x="32688" y="1195"/>
                  </a:cubicBezTo>
                  <a:cubicBezTo>
                    <a:pt x="32853" y="1195"/>
                    <a:pt x="33041" y="1234"/>
                    <a:pt x="33223" y="1298"/>
                  </a:cubicBezTo>
                  <a:cubicBezTo>
                    <a:pt x="32998" y="1017"/>
                    <a:pt x="32532" y="852"/>
                    <a:pt x="32154" y="852"/>
                  </a:cubicBezTo>
                  <a:close/>
                  <a:moveTo>
                    <a:pt x="36026" y="1808"/>
                  </a:moveTo>
                  <a:cubicBezTo>
                    <a:pt x="35323" y="1808"/>
                    <a:pt x="34635" y="1886"/>
                    <a:pt x="33969" y="2036"/>
                  </a:cubicBezTo>
                  <a:cubicBezTo>
                    <a:pt x="33969" y="2172"/>
                    <a:pt x="33908" y="2318"/>
                    <a:pt x="33758" y="2464"/>
                  </a:cubicBezTo>
                  <a:cubicBezTo>
                    <a:pt x="33648" y="2575"/>
                    <a:pt x="33541" y="2689"/>
                    <a:pt x="33441" y="2803"/>
                  </a:cubicBezTo>
                  <a:cubicBezTo>
                    <a:pt x="33530" y="2781"/>
                    <a:pt x="33619" y="2775"/>
                    <a:pt x="33712" y="2775"/>
                  </a:cubicBezTo>
                  <a:cubicBezTo>
                    <a:pt x="34364" y="2775"/>
                    <a:pt x="35031" y="3256"/>
                    <a:pt x="35052" y="3695"/>
                  </a:cubicBezTo>
                  <a:cubicBezTo>
                    <a:pt x="35341" y="3655"/>
                    <a:pt x="35634" y="3637"/>
                    <a:pt x="35926" y="3637"/>
                  </a:cubicBezTo>
                  <a:cubicBezTo>
                    <a:pt x="36290" y="3637"/>
                    <a:pt x="36657" y="3666"/>
                    <a:pt x="37028" y="3723"/>
                  </a:cubicBezTo>
                  <a:cubicBezTo>
                    <a:pt x="37099" y="3734"/>
                    <a:pt x="37170" y="3737"/>
                    <a:pt x="37234" y="3737"/>
                  </a:cubicBezTo>
                  <a:cubicBezTo>
                    <a:pt x="38415" y="3737"/>
                    <a:pt x="38900" y="2136"/>
                    <a:pt x="37502" y="1922"/>
                  </a:cubicBezTo>
                  <a:cubicBezTo>
                    <a:pt x="37007" y="1843"/>
                    <a:pt x="36511" y="1808"/>
                    <a:pt x="36026" y="1808"/>
                  </a:cubicBezTo>
                  <a:close/>
                  <a:moveTo>
                    <a:pt x="6480" y="3645"/>
                  </a:moveTo>
                  <a:lnTo>
                    <a:pt x="6480" y="3645"/>
                  </a:lnTo>
                  <a:cubicBezTo>
                    <a:pt x="6466" y="3652"/>
                    <a:pt x="6455" y="3655"/>
                    <a:pt x="6441" y="3659"/>
                  </a:cubicBezTo>
                  <a:cubicBezTo>
                    <a:pt x="6412" y="3723"/>
                    <a:pt x="6383" y="3787"/>
                    <a:pt x="6359" y="3851"/>
                  </a:cubicBezTo>
                  <a:cubicBezTo>
                    <a:pt x="6398" y="3784"/>
                    <a:pt x="6437" y="3713"/>
                    <a:pt x="6480" y="3645"/>
                  </a:cubicBezTo>
                  <a:close/>
                  <a:moveTo>
                    <a:pt x="21010" y="0"/>
                  </a:moveTo>
                  <a:cubicBezTo>
                    <a:pt x="20879" y="0"/>
                    <a:pt x="20747" y="18"/>
                    <a:pt x="20622" y="64"/>
                  </a:cubicBezTo>
                  <a:cubicBezTo>
                    <a:pt x="18436" y="831"/>
                    <a:pt x="16353" y="1801"/>
                    <a:pt x="14389" y="2977"/>
                  </a:cubicBezTo>
                  <a:cubicBezTo>
                    <a:pt x="14735" y="2475"/>
                    <a:pt x="15102" y="1990"/>
                    <a:pt x="15491" y="1512"/>
                  </a:cubicBezTo>
                  <a:cubicBezTo>
                    <a:pt x="16118" y="746"/>
                    <a:pt x="15117" y="289"/>
                    <a:pt x="14353" y="289"/>
                  </a:cubicBezTo>
                  <a:cubicBezTo>
                    <a:pt x="14154" y="289"/>
                    <a:pt x="13972" y="318"/>
                    <a:pt x="13836" y="385"/>
                  </a:cubicBezTo>
                  <a:cubicBezTo>
                    <a:pt x="12110" y="1244"/>
                    <a:pt x="10484" y="2261"/>
                    <a:pt x="8969" y="3431"/>
                  </a:cubicBezTo>
                  <a:cubicBezTo>
                    <a:pt x="9272" y="2842"/>
                    <a:pt x="9614" y="2268"/>
                    <a:pt x="9996" y="1708"/>
                  </a:cubicBezTo>
                  <a:cubicBezTo>
                    <a:pt x="10542" y="906"/>
                    <a:pt x="9646" y="471"/>
                    <a:pt x="8905" y="471"/>
                  </a:cubicBezTo>
                  <a:cubicBezTo>
                    <a:pt x="8694" y="471"/>
                    <a:pt x="8491" y="507"/>
                    <a:pt x="8341" y="581"/>
                  </a:cubicBezTo>
                  <a:cubicBezTo>
                    <a:pt x="5938" y="1741"/>
                    <a:pt x="3534" y="2903"/>
                    <a:pt x="1131" y="4062"/>
                  </a:cubicBezTo>
                  <a:cubicBezTo>
                    <a:pt x="1" y="4608"/>
                    <a:pt x="893" y="5670"/>
                    <a:pt x="1862" y="5670"/>
                  </a:cubicBezTo>
                  <a:cubicBezTo>
                    <a:pt x="2045" y="5670"/>
                    <a:pt x="2226" y="5635"/>
                    <a:pt x="2401" y="5549"/>
                  </a:cubicBezTo>
                  <a:cubicBezTo>
                    <a:pt x="3546" y="4996"/>
                    <a:pt x="4690" y="4443"/>
                    <a:pt x="5835" y="3891"/>
                  </a:cubicBezTo>
                  <a:lnTo>
                    <a:pt x="5835" y="3891"/>
                  </a:lnTo>
                  <a:cubicBezTo>
                    <a:pt x="5392" y="4055"/>
                    <a:pt x="4947" y="4211"/>
                    <a:pt x="4501" y="4361"/>
                  </a:cubicBezTo>
                  <a:cubicBezTo>
                    <a:pt x="4248" y="4447"/>
                    <a:pt x="3944" y="4508"/>
                    <a:pt x="3649" y="4508"/>
                  </a:cubicBezTo>
                  <a:cubicBezTo>
                    <a:pt x="3378" y="4508"/>
                    <a:pt x="3110" y="4458"/>
                    <a:pt x="2886" y="4336"/>
                  </a:cubicBezTo>
                  <a:cubicBezTo>
                    <a:pt x="2532" y="4144"/>
                    <a:pt x="2443" y="3773"/>
                    <a:pt x="2896" y="3619"/>
                  </a:cubicBezTo>
                  <a:cubicBezTo>
                    <a:pt x="4173" y="3191"/>
                    <a:pt x="5428" y="2707"/>
                    <a:pt x="6666" y="2164"/>
                  </a:cubicBezTo>
                  <a:cubicBezTo>
                    <a:pt x="6887" y="2069"/>
                    <a:pt x="7175" y="2015"/>
                    <a:pt x="7464" y="2015"/>
                  </a:cubicBezTo>
                  <a:cubicBezTo>
                    <a:pt x="7593" y="2015"/>
                    <a:pt x="7721" y="2026"/>
                    <a:pt x="7846" y="2047"/>
                  </a:cubicBezTo>
                  <a:cubicBezTo>
                    <a:pt x="8074" y="1901"/>
                    <a:pt x="8330" y="1794"/>
                    <a:pt x="8562" y="1794"/>
                  </a:cubicBezTo>
                  <a:cubicBezTo>
                    <a:pt x="8598" y="1794"/>
                    <a:pt x="8634" y="1797"/>
                    <a:pt x="8669" y="1805"/>
                  </a:cubicBezTo>
                  <a:cubicBezTo>
                    <a:pt x="9054" y="1865"/>
                    <a:pt x="9375" y="2079"/>
                    <a:pt x="9041" y="2490"/>
                  </a:cubicBezTo>
                  <a:cubicBezTo>
                    <a:pt x="8491" y="3153"/>
                    <a:pt x="8074" y="3841"/>
                    <a:pt x="7774" y="4600"/>
                  </a:cubicBezTo>
                  <a:cubicBezTo>
                    <a:pt x="9536" y="3398"/>
                    <a:pt x="11351" y="2283"/>
                    <a:pt x="13223" y="1256"/>
                  </a:cubicBezTo>
                  <a:cubicBezTo>
                    <a:pt x="13379" y="1170"/>
                    <a:pt x="13729" y="1091"/>
                    <a:pt x="14032" y="1091"/>
                  </a:cubicBezTo>
                  <a:cubicBezTo>
                    <a:pt x="14449" y="1091"/>
                    <a:pt x="14778" y="1238"/>
                    <a:pt x="14378" y="1701"/>
                  </a:cubicBezTo>
                  <a:cubicBezTo>
                    <a:pt x="13740" y="2447"/>
                    <a:pt x="13305" y="3220"/>
                    <a:pt x="13055" y="4116"/>
                  </a:cubicBezTo>
                  <a:cubicBezTo>
                    <a:pt x="14791" y="3156"/>
                    <a:pt x="16575" y="2111"/>
                    <a:pt x="18386" y="1494"/>
                  </a:cubicBezTo>
                  <a:cubicBezTo>
                    <a:pt x="18660" y="1402"/>
                    <a:pt x="18896" y="1359"/>
                    <a:pt x="19099" y="1359"/>
                  </a:cubicBezTo>
                  <a:cubicBezTo>
                    <a:pt x="20144" y="1359"/>
                    <a:pt x="20262" y="2514"/>
                    <a:pt x="20204" y="3630"/>
                  </a:cubicBezTo>
                  <a:cubicBezTo>
                    <a:pt x="21502" y="2892"/>
                    <a:pt x="22840" y="2229"/>
                    <a:pt x="24213" y="1634"/>
                  </a:cubicBezTo>
                  <a:cubicBezTo>
                    <a:pt x="24216" y="1630"/>
                    <a:pt x="24216" y="1623"/>
                    <a:pt x="24216" y="1619"/>
                  </a:cubicBezTo>
                  <a:cubicBezTo>
                    <a:pt x="24244" y="1109"/>
                    <a:pt x="24766" y="867"/>
                    <a:pt x="25304" y="867"/>
                  </a:cubicBezTo>
                  <a:cubicBezTo>
                    <a:pt x="25906" y="867"/>
                    <a:pt x="26530" y="1173"/>
                    <a:pt x="26499" y="1744"/>
                  </a:cubicBezTo>
                  <a:cubicBezTo>
                    <a:pt x="26477" y="2126"/>
                    <a:pt x="26438" y="2496"/>
                    <a:pt x="26384" y="2867"/>
                  </a:cubicBezTo>
                  <a:cubicBezTo>
                    <a:pt x="26591" y="2793"/>
                    <a:pt x="26798" y="2721"/>
                    <a:pt x="27004" y="2653"/>
                  </a:cubicBezTo>
                  <a:cubicBezTo>
                    <a:pt x="27236" y="2250"/>
                    <a:pt x="27483" y="1855"/>
                    <a:pt x="27743" y="1466"/>
                  </a:cubicBezTo>
                  <a:cubicBezTo>
                    <a:pt x="28220" y="746"/>
                    <a:pt x="27386" y="168"/>
                    <a:pt x="26695" y="168"/>
                  </a:cubicBezTo>
                  <a:cubicBezTo>
                    <a:pt x="26573" y="168"/>
                    <a:pt x="26459" y="186"/>
                    <a:pt x="26352" y="225"/>
                  </a:cubicBezTo>
                  <a:cubicBezTo>
                    <a:pt x="24637" y="842"/>
                    <a:pt x="23000" y="1591"/>
                    <a:pt x="21431" y="2468"/>
                  </a:cubicBezTo>
                  <a:cubicBezTo>
                    <a:pt x="21624" y="2079"/>
                    <a:pt x="21817" y="1690"/>
                    <a:pt x="22009" y="1305"/>
                  </a:cubicBezTo>
                  <a:cubicBezTo>
                    <a:pt x="22373" y="574"/>
                    <a:pt x="21702" y="0"/>
                    <a:pt x="21010" y="0"/>
                  </a:cubicBezTo>
                  <a:close/>
                  <a:moveTo>
                    <a:pt x="30485" y="3384"/>
                  </a:moveTo>
                  <a:cubicBezTo>
                    <a:pt x="28780" y="3837"/>
                    <a:pt x="27111" y="4407"/>
                    <a:pt x="25467" y="5085"/>
                  </a:cubicBezTo>
                  <a:cubicBezTo>
                    <a:pt x="25325" y="5146"/>
                    <a:pt x="25161" y="5174"/>
                    <a:pt x="24993" y="5174"/>
                  </a:cubicBezTo>
                  <a:cubicBezTo>
                    <a:pt x="24394" y="5174"/>
                    <a:pt x="23749" y="4817"/>
                    <a:pt x="23820" y="4208"/>
                  </a:cubicBezTo>
                  <a:lnTo>
                    <a:pt x="23820" y="4208"/>
                  </a:lnTo>
                  <a:cubicBezTo>
                    <a:pt x="23721" y="4437"/>
                    <a:pt x="23627" y="4668"/>
                    <a:pt x="23538" y="4903"/>
                  </a:cubicBezTo>
                  <a:cubicBezTo>
                    <a:pt x="23257" y="5627"/>
                    <a:pt x="24013" y="5920"/>
                    <a:pt x="24665" y="5920"/>
                  </a:cubicBezTo>
                  <a:cubicBezTo>
                    <a:pt x="24908" y="5920"/>
                    <a:pt x="25136" y="5880"/>
                    <a:pt x="25289" y="5806"/>
                  </a:cubicBezTo>
                  <a:cubicBezTo>
                    <a:pt x="26919" y="5021"/>
                    <a:pt x="28566" y="4276"/>
                    <a:pt x="30231" y="3570"/>
                  </a:cubicBezTo>
                  <a:lnTo>
                    <a:pt x="30231" y="3570"/>
                  </a:lnTo>
                  <a:cubicBezTo>
                    <a:pt x="30131" y="3805"/>
                    <a:pt x="30032" y="4040"/>
                    <a:pt x="29932" y="4276"/>
                  </a:cubicBezTo>
                  <a:cubicBezTo>
                    <a:pt x="29632" y="4985"/>
                    <a:pt x="30292" y="5260"/>
                    <a:pt x="30952" y="5260"/>
                  </a:cubicBezTo>
                  <a:cubicBezTo>
                    <a:pt x="31323" y="5260"/>
                    <a:pt x="31697" y="5171"/>
                    <a:pt x="31893" y="5024"/>
                  </a:cubicBezTo>
                  <a:lnTo>
                    <a:pt x="31893" y="5024"/>
                  </a:lnTo>
                  <a:cubicBezTo>
                    <a:pt x="31869" y="5036"/>
                    <a:pt x="31843" y="5042"/>
                    <a:pt x="31818" y="5049"/>
                  </a:cubicBezTo>
                  <a:cubicBezTo>
                    <a:pt x="31701" y="5082"/>
                    <a:pt x="31558" y="5100"/>
                    <a:pt x="31401" y="5100"/>
                  </a:cubicBezTo>
                  <a:cubicBezTo>
                    <a:pt x="30745" y="5100"/>
                    <a:pt x="29904" y="4786"/>
                    <a:pt x="30192" y="4044"/>
                  </a:cubicBezTo>
                  <a:cubicBezTo>
                    <a:pt x="30281" y="3816"/>
                    <a:pt x="30378" y="3594"/>
                    <a:pt x="30485" y="3384"/>
                  </a:cubicBezTo>
                  <a:close/>
                  <a:moveTo>
                    <a:pt x="24084" y="2903"/>
                  </a:moveTo>
                  <a:lnTo>
                    <a:pt x="24084" y="2903"/>
                  </a:lnTo>
                  <a:cubicBezTo>
                    <a:pt x="22447" y="3627"/>
                    <a:pt x="20875" y="4468"/>
                    <a:pt x="19353" y="5421"/>
                  </a:cubicBezTo>
                  <a:cubicBezTo>
                    <a:pt x="19242" y="5492"/>
                    <a:pt x="18785" y="5663"/>
                    <a:pt x="18443" y="5663"/>
                  </a:cubicBezTo>
                  <a:cubicBezTo>
                    <a:pt x="18208" y="5663"/>
                    <a:pt x="18026" y="5581"/>
                    <a:pt x="18051" y="5331"/>
                  </a:cubicBezTo>
                  <a:cubicBezTo>
                    <a:pt x="18065" y="5167"/>
                    <a:pt x="18122" y="4697"/>
                    <a:pt x="18150" y="4205"/>
                  </a:cubicBezTo>
                  <a:lnTo>
                    <a:pt x="18150" y="4205"/>
                  </a:lnTo>
                  <a:cubicBezTo>
                    <a:pt x="18037" y="4432"/>
                    <a:pt x="17926" y="4661"/>
                    <a:pt x="17812" y="4889"/>
                  </a:cubicBezTo>
                  <a:cubicBezTo>
                    <a:pt x="17398" y="5720"/>
                    <a:pt x="18073" y="6119"/>
                    <a:pt x="18779" y="6119"/>
                  </a:cubicBezTo>
                  <a:cubicBezTo>
                    <a:pt x="19110" y="6119"/>
                    <a:pt x="19445" y="6033"/>
                    <a:pt x="19684" y="5859"/>
                  </a:cubicBezTo>
                  <a:cubicBezTo>
                    <a:pt x="21057" y="4853"/>
                    <a:pt x="22511" y="3976"/>
                    <a:pt x="24030" y="3231"/>
                  </a:cubicBezTo>
                  <a:cubicBezTo>
                    <a:pt x="24048" y="3120"/>
                    <a:pt x="24066" y="3010"/>
                    <a:pt x="24084" y="2903"/>
                  </a:cubicBezTo>
                  <a:close/>
                  <a:moveTo>
                    <a:pt x="17987" y="2828"/>
                  </a:moveTo>
                  <a:cubicBezTo>
                    <a:pt x="17915" y="2828"/>
                    <a:pt x="16671" y="3559"/>
                    <a:pt x="16503" y="3645"/>
                  </a:cubicBezTo>
                  <a:cubicBezTo>
                    <a:pt x="15031" y="4389"/>
                    <a:pt x="13562" y="5131"/>
                    <a:pt x="12089" y="5877"/>
                  </a:cubicBezTo>
                  <a:cubicBezTo>
                    <a:pt x="11993" y="5926"/>
                    <a:pt x="11504" y="6112"/>
                    <a:pt x="11151" y="6112"/>
                  </a:cubicBezTo>
                  <a:cubicBezTo>
                    <a:pt x="10923" y="6112"/>
                    <a:pt x="10756" y="6033"/>
                    <a:pt x="10791" y="5784"/>
                  </a:cubicBezTo>
                  <a:cubicBezTo>
                    <a:pt x="10902" y="4988"/>
                    <a:pt x="11116" y="4251"/>
                    <a:pt x="11433" y="3563"/>
                  </a:cubicBezTo>
                  <a:lnTo>
                    <a:pt x="11433" y="3563"/>
                  </a:lnTo>
                  <a:cubicBezTo>
                    <a:pt x="9867" y="4514"/>
                    <a:pt x="8348" y="5534"/>
                    <a:pt x="6869" y="6622"/>
                  </a:cubicBezTo>
                  <a:cubicBezTo>
                    <a:pt x="6762" y="6700"/>
                    <a:pt x="6052" y="7021"/>
                    <a:pt x="5624" y="7021"/>
                  </a:cubicBezTo>
                  <a:cubicBezTo>
                    <a:pt x="5521" y="7021"/>
                    <a:pt x="5435" y="7004"/>
                    <a:pt x="5378" y="6957"/>
                  </a:cubicBezTo>
                  <a:lnTo>
                    <a:pt x="5378" y="6957"/>
                  </a:lnTo>
                  <a:cubicBezTo>
                    <a:pt x="5321" y="7570"/>
                    <a:pt x="5917" y="7902"/>
                    <a:pt x="6505" y="7902"/>
                  </a:cubicBezTo>
                  <a:cubicBezTo>
                    <a:pt x="6833" y="7902"/>
                    <a:pt x="7161" y="7795"/>
                    <a:pt x="7368" y="7577"/>
                  </a:cubicBezTo>
                  <a:cubicBezTo>
                    <a:pt x="8527" y="6365"/>
                    <a:pt x="9768" y="5274"/>
                    <a:pt x="11101" y="4300"/>
                  </a:cubicBezTo>
                  <a:lnTo>
                    <a:pt x="11101" y="4300"/>
                  </a:lnTo>
                  <a:cubicBezTo>
                    <a:pt x="10795" y="4886"/>
                    <a:pt x="10513" y="5481"/>
                    <a:pt x="10249" y="6098"/>
                  </a:cubicBezTo>
                  <a:cubicBezTo>
                    <a:pt x="9946" y="6804"/>
                    <a:pt x="10616" y="7085"/>
                    <a:pt x="11276" y="7085"/>
                  </a:cubicBezTo>
                  <a:cubicBezTo>
                    <a:pt x="11654" y="7085"/>
                    <a:pt x="12028" y="6996"/>
                    <a:pt x="12221" y="6840"/>
                  </a:cubicBezTo>
                  <a:cubicBezTo>
                    <a:pt x="14050" y="5374"/>
                    <a:pt x="16029" y="4126"/>
                    <a:pt x="18126" y="3113"/>
                  </a:cubicBezTo>
                  <a:cubicBezTo>
                    <a:pt x="18097" y="2971"/>
                    <a:pt x="18055" y="2867"/>
                    <a:pt x="17987" y="2828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9" name="Google Shape;4939;p117"/>
            <p:cNvSpPr/>
            <p:nvPr/>
          </p:nvSpPr>
          <p:spPr>
            <a:xfrm>
              <a:off x="1980627" y="3951650"/>
              <a:ext cx="18078" cy="8744"/>
            </a:xfrm>
            <a:custGeom>
              <a:avLst/>
              <a:gdLst/>
              <a:ahLst/>
              <a:cxnLst/>
              <a:rect l="l" t="t" r="r" b="b"/>
              <a:pathLst>
                <a:path w="643" h="311" extrusionOk="0">
                  <a:moveTo>
                    <a:pt x="643" y="1"/>
                  </a:moveTo>
                  <a:lnTo>
                    <a:pt x="643" y="1"/>
                  </a:lnTo>
                  <a:cubicBezTo>
                    <a:pt x="429" y="103"/>
                    <a:pt x="215" y="207"/>
                    <a:pt x="1" y="311"/>
                  </a:cubicBezTo>
                  <a:cubicBezTo>
                    <a:pt x="204" y="236"/>
                    <a:pt x="404" y="157"/>
                    <a:pt x="607" y="79"/>
                  </a:cubicBezTo>
                  <a:cubicBezTo>
                    <a:pt x="618" y="54"/>
                    <a:pt x="632" y="26"/>
                    <a:pt x="643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0" name="Google Shape;4940;p117"/>
            <p:cNvSpPr/>
            <p:nvPr/>
          </p:nvSpPr>
          <p:spPr>
            <a:xfrm>
              <a:off x="1885292" y="3907623"/>
              <a:ext cx="151905" cy="70119"/>
            </a:xfrm>
            <a:custGeom>
              <a:avLst/>
              <a:gdLst/>
              <a:ahLst/>
              <a:cxnLst/>
              <a:rect l="l" t="t" r="r" b="b"/>
              <a:pathLst>
                <a:path w="5403" h="2494" extrusionOk="0">
                  <a:moveTo>
                    <a:pt x="5021" y="1"/>
                  </a:moveTo>
                  <a:cubicBezTo>
                    <a:pt x="4732" y="1"/>
                    <a:pt x="4444" y="55"/>
                    <a:pt x="4223" y="150"/>
                  </a:cubicBezTo>
                  <a:cubicBezTo>
                    <a:pt x="2985" y="693"/>
                    <a:pt x="1730" y="1177"/>
                    <a:pt x="453" y="1605"/>
                  </a:cubicBezTo>
                  <a:cubicBezTo>
                    <a:pt x="0" y="1759"/>
                    <a:pt x="89" y="2130"/>
                    <a:pt x="443" y="2322"/>
                  </a:cubicBezTo>
                  <a:cubicBezTo>
                    <a:pt x="667" y="2444"/>
                    <a:pt x="935" y="2494"/>
                    <a:pt x="1206" y="2494"/>
                  </a:cubicBezTo>
                  <a:cubicBezTo>
                    <a:pt x="1501" y="2494"/>
                    <a:pt x="1805" y="2433"/>
                    <a:pt x="2058" y="2347"/>
                  </a:cubicBezTo>
                  <a:cubicBezTo>
                    <a:pt x="2504" y="2197"/>
                    <a:pt x="2949" y="2041"/>
                    <a:pt x="3392" y="1877"/>
                  </a:cubicBezTo>
                  <a:cubicBezTo>
                    <a:pt x="3606" y="1773"/>
                    <a:pt x="3820" y="1669"/>
                    <a:pt x="4034" y="1567"/>
                  </a:cubicBezTo>
                  <a:lnTo>
                    <a:pt x="4034" y="1567"/>
                  </a:lnTo>
                  <a:cubicBezTo>
                    <a:pt x="4023" y="1592"/>
                    <a:pt x="4009" y="1620"/>
                    <a:pt x="3998" y="1645"/>
                  </a:cubicBezTo>
                  <a:cubicBezTo>
                    <a:pt x="4012" y="1641"/>
                    <a:pt x="4023" y="1638"/>
                    <a:pt x="4037" y="1631"/>
                  </a:cubicBezTo>
                  <a:cubicBezTo>
                    <a:pt x="4261" y="1260"/>
                    <a:pt x="4518" y="903"/>
                    <a:pt x="4804" y="553"/>
                  </a:cubicBezTo>
                  <a:cubicBezTo>
                    <a:pt x="4939" y="390"/>
                    <a:pt x="5156" y="190"/>
                    <a:pt x="5403" y="33"/>
                  </a:cubicBezTo>
                  <a:cubicBezTo>
                    <a:pt x="5278" y="12"/>
                    <a:pt x="5150" y="1"/>
                    <a:pt x="5021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1" name="Google Shape;4941;p117"/>
            <p:cNvSpPr/>
            <p:nvPr/>
          </p:nvSpPr>
          <p:spPr>
            <a:xfrm>
              <a:off x="1965080" y="3928906"/>
              <a:ext cx="381802" cy="117689"/>
            </a:xfrm>
            <a:custGeom>
              <a:avLst/>
              <a:gdLst/>
              <a:ahLst/>
              <a:cxnLst/>
              <a:rect l="l" t="t" r="r" b="b"/>
              <a:pathLst>
                <a:path w="13580" h="4186" extrusionOk="0">
                  <a:moveTo>
                    <a:pt x="13580" y="0"/>
                  </a:moveTo>
                  <a:lnTo>
                    <a:pt x="13580" y="0"/>
                  </a:lnTo>
                  <a:cubicBezTo>
                    <a:pt x="13333" y="111"/>
                    <a:pt x="13091" y="224"/>
                    <a:pt x="12845" y="342"/>
                  </a:cubicBezTo>
                  <a:cubicBezTo>
                    <a:pt x="12898" y="613"/>
                    <a:pt x="12895" y="1031"/>
                    <a:pt x="12869" y="1434"/>
                  </a:cubicBezTo>
                  <a:cubicBezTo>
                    <a:pt x="13109" y="955"/>
                    <a:pt x="13344" y="478"/>
                    <a:pt x="13580" y="0"/>
                  </a:cubicBezTo>
                  <a:close/>
                  <a:moveTo>
                    <a:pt x="1078" y="1080"/>
                  </a:moveTo>
                  <a:lnTo>
                    <a:pt x="1078" y="1080"/>
                  </a:lnTo>
                  <a:cubicBezTo>
                    <a:pt x="579" y="1954"/>
                    <a:pt x="236" y="2892"/>
                    <a:pt x="29" y="3922"/>
                  </a:cubicBezTo>
                  <a:cubicBezTo>
                    <a:pt x="1" y="4051"/>
                    <a:pt x="29" y="4136"/>
                    <a:pt x="97" y="4186"/>
                  </a:cubicBezTo>
                  <a:cubicBezTo>
                    <a:pt x="101" y="4147"/>
                    <a:pt x="108" y="4108"/>
                    <a:pt x="115" y="4065"/>
                  </a:cubicBezTo>
                  <a:cubicBezTo>
                    <a:pt x="347" y="3030"/>
                    <a:pt x="668" y="2036"/>
                    <a:pt x="1078" y="108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2" name="Google Shape;4942;p117"/>
            <p:cNvSpPr/>
            <p:nvPr/>
          </p:nvSpPr>
          <p:spPr>
            <a:xfrm>
              <a:off x="1967779" y="3881674"/>
              <a:ext cx="529574" cy="166722"/>
            </a:xfrm>
            <a:custGeom>
              <a:avLst/>
              <a:gdLst/>
              <a:ahLst/>
              <a:cxnLst/>
              <a:rect l="l" t="t" r="r" b="b"/>
              <a:pathLst>
                <a:path w="18836" h="5930" extrusionOk="0">
                  <a:moveTo>
                    <a:pt x="8655" y="0"/>
                  </a:moveTo>
                  <a:cubicBezTo>
                    <a:pt x="8352" y="0"/>
                    <a:pt x="8002" y="79"/>
                    <a:pt x="7846" y="165"/>
                  </a:cubicBezTo>
                  <a:cubicBezTo>
                    <a:pt x="5974" y="1192"/>
                    <a:pt x="4159" y="2307"/>
                    <a:pt x="2397" y="3509"/>
                  </a:cubicBezTo>
                  <a:cubicBezTo>
                    <a:pt x="2697" y="2750"/>
                    <a:pt x="3114" y="2062"/>
                    <a:pt x="3664" y="1399"/>
                  </a:cubicBezTo>
                  <a:cubicBezTo>
                    <a:pt x="3998" y="988"/>
                    <a:pt x="3677" y="774"/>
                    <a:pt x="3292" y="714"/>
                  </a:cubicBezTo>
                  <a:cubicBezTo>
                    <a:pt x="3257" y="706"/>
                    <a:pt x="3221" y="703"/>
                    <a:pt x="3185" y="703"/>
                  </a:cubicBezTo>
                  <a:cubicBezTo>
                    <a:pt x="2953" y="703"/>
                    <a:pt x="2697" y="810"/>
                    <a:pt x="2469" y="956"/>
                  </a:cubicBezTo>
                  <a:cubicBezTo>
                    <a:pt x="2629" y="984"/>
                    <a:pt x="2779" y="1031"/>
                    <a:pt x="2904" y="1103"/>
                  </a:cubicBezTo>
                  <a:cubicBezTo>
                    <a:pt x="3285" y="1305"/>
                    <a:pt x="3317" y="1630"/>
                    <a:pt x="2893" y="1815"/>
                  </a:cubicBezTo>
                  <a:cubicBezTo>
                    <a:pt x="2301" y="2076"/>
                    <a:pt x="1706" y="2322"/>
                    <a:pt x="1103" y="2554"/>
                  </a:cubicBezTo>
                  <a:cubicBezTo>
                    <a:pt x="1060" y="2622"/>
                    <a:pt x="1021" y="2693"/>
                    <a:pt x="982" y="2760"/>
                  </a:cubicBezTo>
                  <a:cubicBezTo>
                    <a:pt x="572" y="3716"/>
                    <a:pt x="251" y="4710"/>
                    <a:pt x="19" y="5745"/>
                  </a:cubicBezTo>
                  <a:cubicBezTo>
                    <a:pt x="12" y="5788"/>
                    <a:pt x="5" y="5827"/>
                    <a:pt x="1" y="5866"/>
                  </a:cubicBezTo>
                  <a:cubicBezTo>
                    <a:pt x="58" y="5913"/>
                    <a:pt x="144" y="5930"/>
                    <a:pt x="247" y="5930"/>
                  </a:cubicBezTo>
                  <a:cubicBezTo>
                    <a:pt x="675" y="5930"/>
                    <a:pt x="1385" y="5609"/>
                    <a:pt x="1492" y="5531"/>
                  </a:cubicBezTo>
                  <a:cubicBezTo>
                    <a:pt x="2971" y="4443"/>
                    <a:pt x="4490" y="3423"/>
                    <a:pt x="6056" y="2472"/>
                  </a:cubicBezTo>
                  <a:lnTo>
                    <a:pt x="6056" y="2472"/>
                  </a:lnTo>
                  <a:cubicBezTo>
                    <a:pt x="5739" y="3160"/>
                    <a:pt x="5525" y="3897"/>
                    <a:pt x="5414" y="4693"/>
                  </a:cubicBezTo>
                  <a:cubicBezTo>
                    <a:pt x="5379" y="4942"/>
                    <a:pt x="5546" y="5021"/>
                    <a:pt x="5774" y="5021"/>
                  </a:cubicBezTo>
                  <a:cubicBezTo>
                    <a:pt x="6127" y="5021"/>
                    <a:pt x="6616" y="4835"/>
                    <a:pt x="6712" y="4786"/>
                  </a:cubicBezTo>
                  <a:cubicBezTo>
                    <a:pt x="8185" y="4040"/>
                    <a:pt x="9654" y="3298"/>
                    <a:pt x="11126" y="2554"/>
                  </a:cubicBezTo>
                  <a:cubicBezTo>
                    <a:pt x="11294" y="2468"/>
                    <a:pt x="12538" y="1737"/>
                    <a:pt x="12610" y="1737"/>
                  </a:cubicBezTo>
                  <a:cubicBezTo>
                    <a:pt x="12678" y="1776"/>
                    <a:pt x="12720" y="1880"/>
                    <a:pt x="12749" y="2022"/>
                  </a:cubicBezTo>
                  <a:cubicBezTo>
                    <a:pt x="12995" y="1904"/>
                    <a:pt x="13237" y="1791"/>
                    <a:pt x="13484" y="1680"/>
                  </a:cubicBezTo>
                  <a:lnTo>
                    <a:pt x="13484" y="1680"/>
                  </a:lnTo>
                  <a:cubicBezTo>
                    <a:pt x="13248" y="2158"/>
                    <a:pt x="13013" y="2635"/>
                    <a:pt x="12773" y="3114"/>
                  </a:cubicBezTo>
                  <a:cubicBezTo>
                    <a:pt x="12745" y="3606"/>
                    <a:pt x="12688" y="4076"/>
                    <a:pt x="12674" y="4240"/>
                  </a:cubicBezTo>
                  <a:cubicBezTo>
                    <a:pt x="12649" y="4490"/>
                    <a:pt x="12831" y="4572"/>
                    <a:pt x="13066" y="4572"/>
                  </a:cubicBezTo>
                  <a:cubicBezTo>
                    <a:pt x="13408" y="4572"/>
                    <a:pt x="13865" y="4401"/>
                    <a:pt x="13976" y="4330"/>
                  </a:cubicBezTo>
                  <a:cubicBezTo>
                    <a:pt x="15498" y="3377"/>
                    <a:pt x="17070" y="2536"/>
                    <a:pt x="18707" y="1812"/>
                  </a:cubicBezTo>
                  <a:cubicBezTo>
                    <a:pt x="18772" y="1391"/>
                    <a:pt x="18811" y="974"/>
                    <a:pt x="18836" y="543"/>
                  </a:cubicBezTo>
                  <a:lnTo>
                    <a:pt x="18836" y="543"/>
                  </a:lnTo>
                  <a:cubicBezTo>
                    <a:pt x="17463" y="1138"/>
                    <a:pt x="16125" y="1801"/>
                    <a:pt x="14827" y="2539"/>
                  </a:cubicBezTo>
                  <a:cubicBezTo>
                    <a:pt x="14885" y="1423"/>
                    <a:pt x="14767" y="268"/>
                    <a:pt x="13722" y="268"/>
                  </a:cubicBezTo>
                  <a:cubicBezTo>
                    <a:pt x="13519" y="268"/>
                    <a:pt x="13283" y="311"/>
                    <a:pt x="13009" y="403"/>
                  </a:cubicBezTo>
                  <a:cubicBezTo>
                    <a:pt x="11198" y="1020"/>
                    <a:pt x="9414" y="2065"/>
                    <a:pt x="7678" y="3025"/>
                  </a:cubicBezTo>
                  <a:cubicBezTo>
                    <a:pt x="7928" y="2129"/>
                    <a:pt x="8363" y="1356"/>
                    <a:pt x="9001" y="610"/>
                  </a:cubicBezTo>
                  <a:cubicBezTo>
                    <a:pt x="9401" y="147"/>
                    <a:pt x="9072" y="0"/>
                    <a:pt x="8655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3" name="Google Shape;4943;p117"/>
            <p:cNvSpPr/>
            <p:nvPr/>
          </p:nvSpPr>
          <p:spPr>
            <a:xfrm>
              <a:off x="1998789" y="3908551"/>
              <a:ext cx="62247" cy="44928"/>
            </a:xfrm>
            <a:custGeom>
              <a:avLst/>
              <a:gdLst/>
              <a:ahLst/>
              <a:cxnLst/>
              <a:rect l="l" t="t" r="r" b="b"/>
              <a:pathLst>
                <a:path w="2214" h="1598" extrusionOk="0">
                  <a:moveTo>
                    <a:pt x="1366" y="0"/>
                  </a:moveTo>
                  <a:cubicBezTo>
                    <a:pt x="1119" y="157"/>
                    <a:pt x="902" y="357"/>
                    <a:pt x="767" y="520"/>
                  </a:cubicBezTo>
                  <a:cubicBezTo>
                    <a:pt x="481" y="870"/>
                    <a:pt x="224" y="1227"/>
                    <a:pt x="0" y="1598"/>
                  </a:cubicBezTo>
                  <a:cubicBezTo>
                    <a:pt x="603" y="1366"/>
                    <a:pt x="1198" y="1120"/>
                    <a:pt x="1790" y="859"/>
                  </a:cubicBezTo>
                  <a:cubicBezTo>
                    <a:pt x="2214" y="674"/>
                    <a:pt x="2182" y="349"/>
                    <a:pt x="1801" y="147"/>
                  </a:cubicBezTo>
                  <a:cubicBezTo>
                    <a:pt x="1676" y="75"/>
                    <a:pt x="1526" y="28"/>
                    <a:pt x="1366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4" name="Google Shape;4944;p117"/>
            <p:cNvSpPr/>
            <p:nvPr/>
          </p:nvSpPr>
          <p:spPr>
            <a:xfrm>
              <a:off x="2486262" y="3887494"/>
              <a:ext cx="316153" cy="104785"/>
            </a:xfrm>
            <a:custGeom>
              <a:avLst/>
              <a:gdLst/>
              <a:ahLst/>
              <a:cxnLst/>
              <a:rect l="l" t="t" r="r" b="b"/>
              <a:pathLst>
                <a:path w="11245" h="3727" extrusionOk="0">
                  <a:moveTo>
                    <a:pt x="9404" y="0"/>
                  </a:moveTo>
                  <a:cubicBezTo>
                    <a:pt x="9536" y="172"/>
                    <a:pt x="9586" y="382"/>
                    <a:pt x="9483" y="624"/>
                  </a:cubicBezTo>
                  <a:cubicBezTo>
                    <a:pt x="9436" y="738"/>
                    <a:pt x="9386" y="853"/>
                    <a:pt x="9340" y="963"/>
                  </a:cubicBezTo>
                  <a:cubicBezTo>
                    <a:pt x="9604" y="878"/>
                    <a:pt x="9875" y="802"/>
                    <a:pt x="10150" y="738"/>
                  </a:cubicBezTo>
                  <a:cubicBezTo>
                    <a:pt x="10150" y="417"/>
                    <a:pt x="9793" y="143"/>
                    <a:pt x="9404" y="0"/>
                  </a:cubicBezTo>
                  <a:close/>
                  <a:moveTo>
                    <a:pt x="5364" y="688"/>
                  </a:moveTo>
                  <a:lnTo>
                    <a:pt x="5364" y="688"/>
                  </a:lnTo>
                  <a:cubicBezTo>
                    <a:pt x="4633" y="892"/>
                    <a:pt x="3906" y="1113"/>
                    <a:pt x="3185" y="1355"/>
                  </a:cubicBezTo>
                  <a:cubicBezTo>
                    <a:pt x="3111" y="1480"/>
                    <a:pt x="3043" y="1608"/>
                    <a:pt x="2971" y="1733"/>
                  </a:cubicBezTo>
                  <a:cubicBezTo>
                    <a:pt x="3766" y="1376"/>
                    <a:pt x="4562" y="1031"/>
                    <a:pt x="5364" y="688"/>
                  </a:cubicBezTo>
                  <a:close/>
                  <a:moveTo>
                    <a:pt x="511" y="1786"/>
                  </a:moveTo>
                  <a:cubicBezTo>
                    <a:pt x="412" y="1837"/>
                    <a:pt x="312" y="1883"/>
                    <a:pt x="211" y="1933"/>
                  </a:cubicBezTo>
                  <a:cubicBezTo>
                    <a:pt x="162" y="2219"/>
                    <a:pt x="98" y="2500"/>
                    <a:pt x="22" y="2785"/>
                  </a:cubicBezTo>
                  <a:cubicBezTo>
                    <a:pt x="12" y="2828"/>
                    <a:pt x="5" y="2871"/>
                    <a:pt x="1" y="2910"/>
                  </a:cubicBezTo>
                  <a:cubicBezTo>
                    <a:pt x="162" y="2528"/>
                    <a:pt x="333" y="2158"/>
                    <a:pt x="511" y="1786"/>
                  </a:cubicBezTo>
                  <a:close/>
                  <a:moveTo>
                    <a:pt x="11233" y="2397"/>
                  </a:moveTo>
                  <a:lnTo>
                    <a:pt x="11233" y="2397"/>
                  </a:lnTo>
                  <a:cubicBezTo>
                    <a:pt x="10103" y="2543"/>
                    <a:pt x="9034" y="2984"/>
                    <a:pt x="8085" y="3720"/>
                  </a:cubicBezTo>
                  <a:cubicBezTo>
                    <a:pt x="8082" y="3722"/>
                    <a:pt x="8080" y="3724"/>
                    <a:pt x="8078" y="3725"/>
                  </a:cubicBezTo>
                  <a:lnTo>
                    <a:pt x="8078" y="3725"/>
                  </a:lnTo>
                  <a:cubicBezTo>
                    <a:pt x="8929" y="3476"/>
                    <a:pt x="9779" y="3227"/>
                    <a:pt x="10634" y="2978"/>
                  </a:cubicBezTo>
                  <a:cubicBezTo>
                    <a:pt x="11076" y="2846"/>
                    <a:pt x="11244" y="2628"/>
                    <a:pt x="11233" y="2397"/>
                  </a:cubicBezTo>
                  <a:close/>
                  <a:moveTo>
                    <a:pt x="8078" y="3725"/>
                  </a:moveTo>
                  <a:cubicBezTo>
                    <a:pt x="8077" y="3726"/>
                    <a:pt x="8076" y="3726"/>
                    <a:pt x="8074" y="3726"/>
                  </a:cubicBezTo>
                  <a:cubicBezTo>
                    <a:pt x="8076" y="3726"/>
                    <a:pt x="8077" y="3726"/>
                    <a:pt x="8078" y="3725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5" name="Google Shape;4945;p117"/>
            <p:cNvSpPr/>
            <p:nvPr/>
          </p:nvSpPr>
          <p:spPr>
            <a:xfrm>
              <a:off x="2484266" y="3875376"/>
              <a:ext cx="317840" cy="121119"/>
            </a:xfrm>
            <a:custGeom>
              <a:avLst/>
              <a:gdLst/>
              <a:ahLst/>
              <a:cxnLst/>
              <a:rect l="l" t="t" r="r" b="b"/>
              <a:pathLst>
                <a:path w="11305" h="4308" extrusionOk="0">
                  <a:moveTo>
                    <a:pt x="1556" y="0"/>
                  </a:moveTo>
                  <a:cubicBezTo>
                    <a:pt x="1018" y="0"/>
                    <a:pt x="496" y="242"/>
                    <a:pt x="468" y="752"/>
                  </a:cubicBezTo>
                  <a:cubicBezTo>
                    <a:pt x="468" y="756"/>
                    <a:pt x="468" y="763"/>
                    <a:pt x="465" y="767"/>
                  </a:cubicBezTo>
                  <a:cubicBezTo>
                    <a:pt x="707" y="660"/>
                    <a:pt x="953" y="560"/>
                    <a:pt x="1196" y="456"/>
                  </a:cubicBezTo>
                  <a:cubicBezTo>
                    <a:pt x="1438" y="356"/>
                    <a:pt x="1623" y="313"/>
                    <a:pt x="1762" y="313"/>
                  </a:cubicBezTo>
                  <a:cubicBezTo>
                    <a:pt x="2447" y="313"/>
                    <a:pt x="1969" y="1348"/>
                    <a:pt x="1163" y="1679"/>
                  </a:cubicBezTo>
                  <a:cubicBezTo>
                    <a:pt x="885" y="1794"/>
                    <a:pt x="611" y="1914"/>
                    <a:pt x="336" y="2036"/>
                  </a:cubicBezTo>
                  <a:cubicBezTo>
                    <a:pt x="318" y="2143"/>
                    <a:pt x="300" y="2253"/>
                    <a:pt x="282" y="2364"/>
                  </a:cubicBezTo>
                  <a:cubicBezTo>
                    <a:pt x="383" y="2314"/>
                    <a:pt x="483" y="2268"/>
                    <a:pt x="582" y="2217"/>
                  </a:cubicBezTo>
                  <a:lnTo>
                    <a:pt x="582" y="2217"/>
                  </a:lnTo>
                  <a:cubicBezTo>
                    <a:pt x="404" y="2589"/>
                    <a:pt x="233" y="2959"/>
                    <a:pt x="72" y="3341"/>
                  </a:cubicBezTo>
                  <a:cubicBezTo>
                    <a:pt x="1" y="3950"/>
                    <a:pt x="646" y="4307"/>
                    <a:pt x="1245" y="4307"/>
                  </a:cubicBezTo>
                  <a:cubicBezTo>
                    <a:pt x="1413" y="4307"/>
                    <a:pt x="1577" y="4279"/>
                    <a:pt x="1719" y="4218"/>
                  </a:cubicBezTo>
                  <a:cubicBezTo>
                    <a:pt x="3363" y="3540"/>
                    <a:pt x="5032" y="2970"/>
                    <a:pt x="6737" y="2517"/>
                  </a:cubicBezTo>
                  <a:lnTo>
                    <a:pt x="6737" y="2517"/>
                  </a:lnTo>
                  <a:cubicBezTo>
                    <a:pt x="6630" y="2727"/>
                    <a:pt x="6533" y="2949"/>
                    <a:pt x="6444" y="3177"/>
                  </a:cubicBezTo>
                  <a:cubicBezTo>
                    <a:pt x="6156" y="3919"/>
                    <a:pt x="6997" y="4233"/>
                    <a:pt x="7653" y="4233"/>
                  </a:cubicBezTo>
                  <a:cubicBezTo>
                    <a:pt x="7810" y="4233"/>
                    <a:pt x="7953" y="4215"/>
                    <a:pt x="8070" y="4182"/>
                  </a:cubicBezTo>
                  <a:cubicBezTo>
                    <a:pt x="8095" y="4175"/>
                    <a:pt x="8121" y="4169"/>
                    <a:pt x="8145" y="4157"/>
                  </a:cubicBezTo>
                  <a:cubicBezTo>
                    <a:pt x="8149" y="4157"/>
                    <a:pt x="8152" y="4154"/>
                    <a:pt x="8156" y="4151"/>
                  </a:cubicBezTo>
                  <a:cubicBezTo>
                    <a:pt x="9105" y="3415"/>
                    <a:pt x="10174" y="2974"/>
                    <a:pt x="11304" y="2828"/>
                  </a:cubicBezTo>
                  <a:cubicBezTo>
                    <a:pt x="11283" y="2389"/>
                    <a:pt x="10616" y="1908"/>
                    <a:pt x="9964" y="1908"/>
                  </a:cubicBezTo>
                  <a:cubicBezTo>
                    <a:pt x="9871" y="1908"/>
                    <a:pt x="9782" y="1914"/>
                    <a:pt x="9693" y="1936"/>
                  </a:cubicBezTo>
                  <a:cubicBezTo>
                    <a:pt x="9793" y="1822"/>
                    <a:pt x="9900" y="1708"/>
                    <a:pt x="10010" y="1597"/>
                  </a:cubicBezTo>
                  <a:cubicBezTo>
                    <a:pt x="10160" y="1451"/>
                    <a:pt x="10221" y="1305"/>
                    <a:pt x="10221" y="1169"/>
                  </a:cubicBezTo>
                  <a:lnTo>
                    <a:pt x="10221" y="1169"/>
                  </a:lnTo>
                  <a:cubicBezTo>
                    <a:pt x="9946" y="1233"/>
                    <a:pt x="9675" y="1309"/>
                    <a:pt x="9411" y="1394"/>
                  </a:cubicBezTo>
                  <a:cubicBezTo>
                    <a:pt x="9457" y="1284"/>
                    <a:pt x="9507" y="1169"/>
                    <a:pt x="9554" y="1055"/>
                  </a:cubicBezTo>
                  <a:cubicBezTo>
                    <a:pt x="9657" y="813"/>
                    <a:pt x="9607" y="603"/>
                    <a:pt x="9475" y="431"/>
                  </a:cubicBezTo>
                  <a:cubicBezTo>
                    <a:pt x="9293" y="367"/>
                    <a:pt x="9105" y="328"/>
                    <a:pt x="8940" y="328"/>
                  </a:cubicBezTo>
                  <a:cubicBezTo>
                    <a:pt x="8887" y="328"/>
                    <a:pt x="8833" y="331"/>
                    <a:pt x="8787" y="342"/>
                  </a:cubicBezTo>
                  <a:cubicBezTo>
                    <a:pt x="7657" y="556"/>
                    <a:pt x="6541" y="816"/>
                    <a:pt x="5435" y="1119"/>
                  </a:cubicBezTo>
                  <a:cubicBezTo>
                    <a:pt x="4633" y="1462"/>
                    <a:pt x="3837" y="1807"/>
                    <a:pt x="3042" y="2164"/>
                  </a:cubicBezTo>
                  <a:cubicBezTo>
                    <a:pt x="3114" y="2039"/>
                    <a:pt x="3182" y="1911"/>
                    <a:pt x="3256" y="1786"/>
                  </a:cubicBezTo>
                  <a:lnTo>
                    <a:pt x="3256" y="1786"/>
                  </a:lnTo>
                  <a:cubicBezTo>
                    <a:pt x="3050" y="1854"/>
                    <a:pt x="2843" y="1926"/>
                    <a:pt x="2636" y="2000"/>
                  </a:cubicBezTo>
                  <a:cubicBezTo>
                    <a:pt x="2690" y="1629"/>
                    <a:pt x="2729" y="1259"/>
                    <a:pt x="2751" y="877"/>
                  </a:cubicBezTo>
                  <a:cubicBezTo>
                    <a:pt x="2782" y="306"/>
                    <a:pt x="2158" y="0"/>
                    <a:pt x="1556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6" name="Google Shape;4946;p117"/>
            <p:cNvSpPr/>
            <p:nvPr/>
          </p:nvSpPr>
          <p:spPr>
            <a:xfrm>
              <a:off x="2493712" y="3884176"/>
              <a:ext cx="59351" cy="48442"/>
            </a:xfrm>
            <a:custGeom>
              <a:avLst/>
              <a:gdLst/>
              <a:ahLst/>
              <a:cxnLst/>
              <a:rect l="l" t="t" r="r" b="b"/>
              <a:pathLst>
                <a:path w="2111" h="1723" extrusionOk="0">
                  <a:moveTo>
                    <a:pt x="1426" y="0"/>
                  </a:moveTo>
                  <a:cubicBezTo>
                    <a:pt x="1287" y="0"/>
                    <a:pt x="1102" y="43"/>
                    <a:pt x="860" y="143"/>
                  </a:cubicBezTo>
                  <a:cubicBezTo>
                    <a:pt x="617" y="247"/>
                    <a:pt x="371" y="347"/>
                    <a:pt x="129" y="454"/>
                  </a:cubicBezTo>
                  <a:cubicBezTo>
                    <a:pt x="104" y="885"/>
                    <a:pt x="65" y="1302"/>
                    <a:pt x="0" y="1723"/>
                  </a:cubicBezTo>
                  <a:cubicBezTo>
                    <a:pt x="275" y="1601"/>
                    <a:pt x="549" y="1481"/>
                    <a:pt x="827" y="1366"/>
                  </a:cubicBezTo>
                  <a:cubicBezTo>
                    <a:pt x="1633" y="1035"/>
                    <a:pt x="2111" y="0"/>
                    <a:pt x="1426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47" name="Google Shape;4947;p117"/>
          <p:cNvGrpSpPr/>
          <p:nvPr/>
        </p:nvGrpSpPr>
        <p:grpSpPr>
          <a:xfrm>
            <a:off x="7224440" y="4447106"/>
            <a:ext cx="1745583" cy="230173"/>
            <a:chOff x="1394800" y="3522000"/>
            <a:chExt cx="1048650" cy="138275"/>
          </a:xfrm>
        </p:grpSpPr>
        <p:sp>
          <p:nvSpPr>
            <p:cNvPr id="4948" name="Google Shape;4948;p117"/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9" name="Google Shape;4949;p117"/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0" name="Google Shape;4950;p117"/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1" name="Google Shape;4951;p117"/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2" name="Google Shape;4952;p117"/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3" name="Google Shape;4953;p117"/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4" name="Google Shape;4954;p117"/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5" name="Google Shape;4955;p117"/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6" name="Google Shape;4956;p117"/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57" name="Google Shape;4957;p117"/>
          <p:cNvGrpSpPr/>
          <p:nvPr/>
        </p:nvGrpSpPr>
        <p:grpSpPr>
          <a:xfrm rot="514806">
            <a:off x="7119919" y="1692026"/>
            <a:ext cx="1118061" cy="876421"/>
            <a:chOff x="378575" y="1776375"/>
            <a:chExt cx="737425" cy="578050"/>
          </a:xfrm>
        </p:grpSpPr>
        <p:sp>
          <p:nvSpPr>
            <p:cNvPr id="4958" name="Google Shape;4958;p117"/>
            <p:cNvSpPr/>
            <p:nvPr/>
          </p:nvSpPr>
          <p:spPr>
            <a:xfrm>
              <a:off x="378575" y="1776375"/>
              <a:ext cx="737425" cy="60825"/>
            </a:xfrm>
            <a:custGeom>
              <a:avLst/>
              <a:gdLst/>
              <a:ahLst/>
              <a:cxnLst/>
              <a:rect l="l" t="t" r="r" b="b"/>
              <a:pathLst>
                <a:path w="29497" h="2433" extrusionOk="0">
                  <a:moveTo>
                    <a:pt x="19316" y="1"/>
                  </a:moveTo>
                  <a:cubicBezTo>
                    <a:pt x="13215" y="1"/>
                    <a:pt x="7118" y="143"/>
                    <a:pt x="1024" y="432"/>
                  </a:cubicBezTo>
                  <a:cubicBezTo>
                    <a:pt x="0" y="478"/>
                    <a:pt x="75" y="1520"/>
                    <a:pt x="649" y="2101"/>
                  </a:cubicBezTo>
                  <a:cubicBezTo>
                    <a:pt x="635" y="1847"/>
                    <a:pt x="621" y="1595"/>
                    <a:pt x="610" y="1342"/>
                  </a:cubicBezTo>
                  <a:cubicBezTo>
                    <a:pt x="596" y="1103"/>
                    <a:pt x="760" y="1006"/>
                    <a:pt x="999" y="1006"/>
                  </a:cubicBezTo>
                  <a:cubicBezTo>
                    <a:pt x="1587" y="1006"/>
                    <a:pt x="2646" y="1609"/>
                    <a:pt x="2674" y="2172"/>
                  </a:cubicBezTo>
                  <a:cubicBezTo>
                    <a:pt x="2678" y="2261"/>
                    <a:pt x="2681" y="2347"/>
                    <a:pt x="2689" y="2433"/>
                  </a:cubicBezTo>
                  <a:cubicBezTo>
                    <a:pt x="8398" y="2179"/>
                    <a:pt x="14114" y="2051"/>
                    <a:pt x="19826" y="2051"/>
                  </a:cubicBezTo>
                  <a:cubicBezTo>
                    <a:pt x="21669" y="2051"/>
                    <a:pt x="23509" y="2066"/>
                    <a:pt x="25349" y="2090"/>
                  </a:cubicBezTo>
                  <a:cubicBezTo>
                    <a:pt x="25321" y="1798"/>
                    <a:pt x="25285" y="1502"/>
                    <a:pt x="25246" y="1205"/>
                  </a:cubicBezTo>
                  <a:cubicBezTo>
                    <a:pt x="25150" y="547"/>
                    <a:pt x="25809" y="172"/>
                    <a:pt x="26444" y="172"/>
                  </a:cubicBezTo>
                  <a:cubicBezTo>
                    <a:pt x="26950" y="172"/>
                    <a:pt x="27439" y="410"/>
                    <a:pt x="27514" y="938"/>
                  </a:cubicBezTo>
                  <a:cubicBezTo>
                    <a:pt x="27571" y="1338"/>
                    <a:pt x="27617" y="1733"/>
                    <a:pt x="27649" y="2133"/>
                  </a:cubicBezTo>
                  <a:cubicBezTo>
                    <a:pt x="27774" y="2133"/>
                    <a:pt x="27899" y="2137"/>
                    <a:pt x="28024" y="2140"/>
                  </a:cubicBezTo>
                  <a:lnTo>
                    <a:pt x="28060" y="2140"/>
                  </a:lnTo>
                  <a:cubicBezTo>
                    <a:pt x="29496" y="2140"/>
                    <a:pt x="29343" y="125"/>
                    <a:pt x="28030" y="97"/>
                  </a:cubicBezTo>
                  <a:cubicBezTo>
                    <a:pt x="25124" y="33"/>
                    <a:pt x="22219" y="1"/>
                    <a:pt x="19316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9" name="Google Shape;4959;p117"/>
            <p:cNvSpPr/>
            <p:nvPr/>
          </p:nvSpPr>
          <p:spPr>
            <a:xfrm>
              <a:off x="1004275" y="1828625"/>
              <a:ext cx="74725" cy="327700"/>
            </a:xfrm>
            <a:custGeom>
              <a:avLst/>
              <a:gdLst/>
              <a:ahLst/>
              <a:cxnLst/>
              <a:rect l="l" t="t" r="r" b="b"/>
              <a:pathLst>
                <a:path w="2989" h="13108" extrusionOk="0">
                  <a:moveTo>
                    <a:pt x="321" y="0"/>
                  </a:moveTo>
                  <a:lnTo>
                    <a:pt x="321" y="0"/>
                  </a:lnTo>
                  <a:cubicBezTo>
                    <a:pt x="724" y="4054"/>
                    <a:pt x="0" y="8130"/>
                    <a:pt x="353" y="12184"/>
                  </a:cubicBezTo>
                  <a:cubicBezTo>
                    <a:pt x="585" y="12152"/>
                    <a:pt x="817" y="12131"/>
                    <a:pt x="1038" y="12131"/>
                  </a:cubicBezTo>
                  <a:cubicBezTo>
                    <a:pt x="1516" y="12131"/>
                    <a:pt x="1954" y="12230"/>
                    <a:pt x="2293" y="12508"/>
                  </a:cubicBezTo>
                  <a:cubicBezTo>
                    <a:pt x="2471" y="12658"/>
                    <a:pt x="2660" y="12869"/>
                    <a:pt x="2753" y="13108"/>
                  </a:cubicBezTo>
                  <a:cubicBezTo>
                    <a:pt x="2753" y="13065"/>
                    <a:pt x="2749" y="13026"/>
                    <a:pt x="2746" y="12983"/>
                  </a:cubicBezTo>
                  <a:cubicBezTo>
                    <a:pt x="2150" y="8679"/>
                    <a:pt x="2989" y="4350"/>
                    <a:pt x="2621" y="43"/>
                  </a:cubicBezTo>
                  <a:cubicBezTo>
                    <a:pt x="1855" y="25"/>
                    <a:pt x="1088" y="11"/>
                    <a:pt x="321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0" name="Google Shape;4960;p117"/>
            <p:cNvSpPr/>
            <p:nvPr/>
          </p:nvSpPr>
          <p:spPr>
            <a:xfrm>
              <a:off x="1007300" y="1780650"/>
              <a:ext cx="62500" cy="49075"/>
            </a:xfrm>
            <a:custGeom>
              <a:avLst/>
              <a:gdLst/>
              <a:ahLst/>
              <a:cxnLst/>
              <a:rect l="l" t="t" r="r" b="b"/>
              <a:pathLst>
                <a:path w="2500" h="1963" extrusionOk="0">
                  <a:moveTo>
                    <a:pt x="1295" y="1"/>
                  </a:moveTo>
                  <a:cubicBezTo>
                    <a:pt x="660" y="1"/>
                    <a:pt x="1" y="376"/>
                    <a:pt x="97" y="1034"/>
                  </a:cubicBezTo>
                  <a:cubicBezTo>
                    <a:pt x="136" y="1331"/>
                    <a:pt x="172" y="1627"/>
                    <a:pt x="200" y="1919"/>
                  </a:cubicBezTo>
                  <a:cubicBezTo>
                    <a:pt x="967" y="1930"/>
                    <a:pt x="1734" y="1944"/>
                    <a:pt x="2500" y="1962"/>
                  </a:cubicBezTo>
                  <a:cubicBezTo>
                    <a:pt x="2468" y="1562"/>
                    <a:pt x="2422" y="1167"/>
                    <a:pt x="2365" y="767"/>
                  </a:cubicBezTo>
                  <a:cubicBezTo>
                    <a:pt x="2290" y="239"/>
                    <a:pt x="1801" y="1"/>
                    <a:pt x="1295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1" name="Google Shape;4961;p117"/>
            <p:cNvSpPr/>
            <p:nvPr/>
          </p:nvSpPr>
          <p:spPr>
            <a:xfrm>
              <a:off x="785225" y="2133225"/>
              <a:ext cx="290025" cy="69200"/>
            </a:xfrm>
            <a:custGeom>
              <a:avLst/>
              <a:gdLst/>
              <a:ahLst/>
              <a:cxnLst/>
              <a:rect l="l" t="t" r="r" b="b"/>
              <a:pathLst>
                <a:path w="11601" h="2768" extrusionOk="0">
                  <a:moveTo>
                    <a:pt x="9115" y="0"/>
                  </a:moveTo>
                  <a:cubicBezTo>
                    <a:pt x="8323" y="115"/>
                    <a:pt x="7503" y="378"/>
                    <a:pt x="6904" y="453"/>
                  </a:cubicBezTo>
                  <a:cubicBezTo>
                    <a:pt x="4990" y="692"/>
                    <a:pt x="3065" y="799"/>
                    <a:pt x="1135" y="799"/>
                  </a:cubicBezTo>
                  <a:cubicBezTo>
                    <a:pt x="1" y="803"/>
                    <a:pt x="126" y="1962"/>
                    <a:pt x="822" y="2507"/>
                  </a:cubicBezTo>
                  <a:cubicBezTo>
                    <a:pt x="832" y="2454"/>
                    <a:pt x="843" y="2396"/>
                    <a:pt x="857" y="2343"/>
                  </a:cubicBezTo>
                  <a:cubicBezTo>
                    <a:pt x="925" y="1993"/>
                    <a:pt x="1641" y="1861"/>
                    <a:pt x="2252" y="1861"/>
                  </a:cubicBezTo>
                  <a:cubicBezTo>
                    <a:pt x="2732" y="1861"/>
                    <a:pt x="3150" y="1947"/>
                    <a:pt x="3124" y="2069"/>
                  </a:cubicBezTo>
                  <a:cubicBezTo>
                    <a:pt x="3078" y="2304"/>
                    <a:pt x="3035" y="2536"/>
                    <a:pt x="2996" y="2768"/>
                  </a:cubicBezTo>
                  <a:cubicBezTo>
                    <a:pt x="4006" y="2742"/>
                    <a:pt x="5011" y="2686"/>
                    <a:pt x="6013" y="2589"/>
                  </a:cubicBezTo>
                  <a:cubicBezTo>
                    <a:pt x="6744" y="2521"/>
                    <a:pt x="7475" y="2432"/>
                    <a:pt x="8203" y="2329"/>
                  </a:cubicBezTo>
                  <a:cubicBezTo>
                    <a:pt x="8338" y="2307"/>
                    <a:pt x="9586" y="2154"/>
                    <a:pt x="9811" y="1972"/>
                  </a:cubicBezTo>
                  <a:cubicBezTo>
                    <a:pt x="10021" y="2079"/>
                    <a:pt x="10263" y="2143"/>
                    <a:pt x="10502" y="2143"/>
                  </a:cubicBezTo>
                  <a:cubicBezTo>
                    <a:pt x="10891" y="2143"/>
                    <a:pt x="11265" y="1980"/>
                    <a:pt x="11458" y="1591"/>
                  </a:cubicBezTo>
                  <a:cubicBezTo>
                    <a:pt x="11473" y="1562"/>
                    <a:pt x="11486" y="1534"/>
                    <a:pt x="11504" y="1505"/>
                  </a:cubicBezTo>
                  <a:cubicBezTo>
                    <a:pt x="11601" y="1309"/>
                    <a:pt x="11586" y="1109"/>
                    <a:pt x="11515" y="924"/>
                  </a:cubicBezTo>
                  <a:lnTo>
                    <a:pt x="11515" y="924"/>
                  </a:lnTo>
                  <a:cubicBezTo>
                    <a:pt x="11511" y="1505"/>
                    <a:pt x="10898" y="1833"/>
                    <a:pt x="10306" y="1833"/>
                  </a:cubicBezTo>
                  <a:cubicBezTo>
                    <a:pt x="9796" y="1833"/>
                    <a:pt x="9307" y="1594"/>
                    <a:pt x="9236" y="1066"/>
                  </a:cubicBezTo>
                  <a:cubicBezTo>
                    <a:pt x="9187" y="710"/>
                    <a:pt x="9147" y="357"/>
                    <a:pt x="9115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2" name="Google Shape;4962;p117"/>
            <p:cNvSpPr/>
            <p:nvPr/>
          </p:nvSpPr>
          <p:spPr>
            <a:xfrm>
              <a:off x="1013075" y="2131900"/>
              <a:ext cx="60050" cy="47175"/>
            </a:xfrm>
            <a:custGeom>
              <a:avLst/>
              <a:gdLst/>
              <a:ahLst/>
              <a:cxnLst/>
              <a:rect l="l" t="t" r="r" b="b"/>
              <a:pathLst>
                <a:path w="2402" h="1887" extrusionOk="0">
                  <a:moveTo>
                    <a:pt x="686" y="0"/>
                  </a:moveTo>
                  <a:cubicBezTo>
                    <a:pt x="465" y="0"/>
                    <a:pt x="233" y="21"/>
                    <a:pt x="1" y="53"/>
                  </a:cubicBezTo>
                  <a:cubicBezTo>
                    <a:pt x="33" y="410"/>
                    <a:pt x="73" y="763"/>
                    <a:pt x="122" y="1119"/>
                  </a:cubicBezTo>
                  <a:cubicBezTo>
                    <a:pt x="193" y="1647"/>
                    <a:pt x="682" y="1886"/>
                    <a:pt x="1192" y="1886"/>
                  </a:cubicBezTo>
                  <a:cubicBezTo>
                    <a:pt x="1784" y="1886"/>
                    <a:pt x="2397" y="1558"/>
                    <a:pt x="2401" y="977"/>
                  </a:cubicBezTo>
                  <a:cubicBezTo>
                    <a:pt x="2308" y="738"/>
                    <a:pt x="2119" y="527"/>
                    <a:pt x="1941" y="377"/>
                  </a:cubicBezTo>
                  <a:cubicBezTo>
                    <a:pt x="1602" y="99"/>
                    <a:pt x="1164" y="0"/>
                    <a:pt x="686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3" name="Google Shape;4963;p117"/>
            <p:cNvSpPr/>
            <p:nvPr/>
          </p:nvSpPr>
          <p:spPr>
            <a:xfrm>
              <a:off x="798250" y="2195875"/>
              <a:ext cx="62525" cy="151150"/>
            </a:xfrm>
            <a:custGeom>
              <a:avLst/>
              <a:gdLst/>
              <a:ahLst/>
              <a:cxnLst/>
              <a:rect l="l" t="t" r="r" b="b"/>
              <a:pathLst>
                <a:path w="2501" h="6046" extrusionOk="0">
                  <a:moveTo>
                    <a:pt x="301" y="1"/>
                  </a:moveTo>
                  <a:cubicBezTo>
                    <a:pt x="129" y="886"/>
                    <a:pt x="29" y="1766"/>
                    <a:pt x="1" y="2647"/>
                  </a:cubicBezTo>
                  <a:cubicBezTo>
                    <a:pt x="464" y="3367"/>
                    <a:pt x="928" y="4084"/>
                    <a:pt x="1388" y="4801"/>
                  </a:cubicBezTo>
                  <a:cubicBezTo>
                    <a:pt x="1652" y="5207"/>
                    <a:pt x="1709" y="5724"/>
                    <a:pt x="1612" y="6045"/>
                  </a:cubicBezTo>
                  <a:cubicBezTo>
                    <a:pt x="2094" y="5956"/>
                    <a:pt x="2501" y="5785"/>
                    <a:pt x="2468" y="5581"/>
                  </a:cubicBezTo>
                  <a:cubicBezTo>
                    <a:pt x="2190" y="3799"/>
                    <a:pt x="2190" y="2033"/>
                    <a:pt x="2475" y="262"/>
                  </a:cubicBezTo>
                  <a:lnTo>
                    <a:pt x="2475" y="262"/>
                  </a:lnTo>
                  <a:cubicBezTo>
                    <a:pt x="2016" y="275"/>
                    <a:pt x="1552" y="279"/>
                    <a:pt x="1089" y="279"/>
                  </a:cubicBezTo>
                  <a:cubicBezTo>
                    <a:pt x="785" y="279"/>
                    <a:pt x="518" y="172"/>
                    <a:pt x="301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4" name="Google Shape;4964;p117"/>
            <p:cNvSpPr/>
            <p:nvPr/>
          </p:nvSpPr>
          <p:spPr>
            <a:xfrm>
              <a:off x="805750" y="2179750"/>
              <a:ext cx="58250" cy="23100"/>
            </a:xfrm>
            <a:custGeom>
              <a:avLst/>
              <a:gdLst/>
              <a:ahLst/>
              <a:cxnLst/>
              <a:rect l="l" t="t" r="r" b="b"/>
              <a:pathLst>
                <a:path w="2330" h="924" extrusionOk="0">
                  <a:moveTo>
                    <a:pt x="1431" y="0"/>
                  </a:moveTo>
                  <a:cubicBezTo>
                    <a:pt x="820" y="0"/>
                    <a:pt x="104" y="132"/>
                    <a:pt x="36" y="482"/>
                  </a:cubicBezTo>
                  <a:cubicBezTo>
                    <a:pt x="22" y="535"/>
                    <a:pt x="11" y="593"/>
                    <a:pt x="1" y="646"/>
                  </a:cubicBezTo>
                  <a:cubicBezTo>
                    <a:pt x="218" y="817"/>
                    <a:pt x="485" y="924"/>
                    <a:pt x="789" y="924"/>
                  </a:cubicBezTo>
                  <a:cubicBezTo>
                    <a:pt x="1252" y="924"/>
                    <a:pt x="1716" y="920"/>
                    <a:pt x="2175" y="907"/>
                  </a:cubicBezTo>
                  <a:cubicBezTo>
                    <a:pt x="2214" y="675"/>
                    <a:pt x="2257" y="443"/>
                    <a:pt x="2303" y="208"/>
                  </a:cubicBezTo>
                  <a:cubicBezTo>
                    <a:pt x="2329" y="86"/>
                    <a:pt x="1911" y="0"/>
                    <a:pt x="1431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5" name="Google Shape;4965;p117"/>
            <p:cNvSpPr/>
            <p:nvPr/>
          </p:nvSpPr>
          <p:spPr>
            <a:xfrm>
              <a:off x="799950" y="2316150"/>
              <a:ext cx="21675" cy="32475"/>
            </a:xfrm>
            <a:custGeom>
              <a:avLst/>
              <a:gdLst/>
              <a:ahLst/>
              <a:cxnLst/>
              <a:rect l="l" t="t" r="r" b="b"/>
              <a:pathLst>
                <a:path w="867" h="1299" extrusionOk="0">
                  <a:moveTo>
                    <a:pt x="1" y="0"/>
                  </a:moveTo>
                  <a:lnTo>
                    <a:pt x="1" y="0"/>
                  </a:lnTo>
                  <a:cubicBezTo>
                    <a:pt x="32" y="350"/>
                    <a:pt x="79" y="696"/>
                    <a:pt x="132" y="1045"/>
                  </a:cubicBezTo>
                  <a:cubicBezTo>
                    <a:pt x="161" y="1223"/>
                    <a:pt x="475" y="1298"/>
                    <a:pt x="863" y="1298"/>
                  </a:cubicBezTo>
                  <a:lnTo>
                    <a:pt x="867" y="1298"/>
                  </a:lnTo>
                  <a:cubicBezTo>
                    <a:pt x="799" y="1223"/>
                    <a:pt x="728" y="1127"/>
                    <a:pt x="653" y="1013"/>
                  </a:cubicBezTo>
                  <a:cubicBezTo>
                    <a:pt x="435" y="674"/>
                    <a:pt x="218" y="339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6" name="Google Shape;4966;p117"/>
            <p:cNvSpPr/>
            <p:nvPr/>
          </p:nvSpPr>
          <p:spPr>
            <a:xfrm>
              <a:off x="475450" y="2160675"/>
              <a:ext cx="363125" cy="193750"/>
            </a:xfrm>
            <a:custGeom>
              <a:avLst/>
              <a:gdLst/>
              <a:ahLst/>
              <a:cxnLst/>
              <a:rect l="l" t="t" r="r" b="b"/>
              <a:pathLst>
                <a:path w="14525" h="7750" extrusionOk="0">
                  <a:moveTo>
                    <a:pt x="2935" y="1"/>
                  </a:moveTo>
                  <a:cubicBezTo>
                    <a:pt x="2012" y="1"/>
                    <a:pt x="1095" y="82"/>
                    <a:pt x="197" y="403"/>
                  </a:cubicBezTo>
                  <a:cubicBezTo>
                    <a:pt x="101" y="436"/>
                    <a:pt x="37" y="507"/>
                    <a:pt x="1" y="603"/>
                  </a:cubicBezTo>
                  <a:cubicBezTo>
                    <a:pt x="26" y="710"/>
                    <a:pt x="55" y="814"/>
                    <a:pt x="83" y="921"/>
                  </a:cubicBezTo>
                  <a:cubicBezTo>
                    <a:pt x="843" y="1199"/>
                    <a:pt x="1702" y="2108"/>
                    <a:pt x="911" y="2368"/>
                  </a:cubicBezTo>
                  <a:cubicBezTo>
                    <a:pt x="882" y="2379"/>
                    <a:pt x="853" y="2386"/>
                    <a:pt x="825" y="2393"/>
                  </a:cubicBezTo>
                  <a:cubicBezTo>
                    <a:pt x="914" y="2440"/>
                    <a:pt x="1000" y="2468"/>
                    <a:pt x="1089" y="2468"/>
                  </a:cubicBezTo>
                  <a:cubicBezTo>
                    <a:pt x="1135" y="2468"/>
                    <a:pt x="1181" y="2461"/>
                    <a:pt x="1228" y="2443"/>
                  </a:cubicBezTo>
                  <a:cubicBezTo>
                    <a:pt x="2048" y="2151"/>
                    <a:pt x="2914" y="2069"/>
                    <a:pt x="3791" y="2069"/>
                  </a:cubicBezTo>
                  <a:cubicBezTo>
                    <a:pt x="4775" y="2069"/>
                    <a:pt x="5771" y="2172"/>
                    <a:pt x="6722" y="2215"/>
                  </a:cubicBezTo>
                  <a:cubicBezTo>
                    <a:pt x="7571" y="2251"/>
                    <a:pt x="8417" y="2290"/>
                    <a:pt x="9265" y="2325"/>
                  </a:cubicBezTo>
                  <a:cubicBezTo>
                    <a:pt x="9525" y="2336"/>
                    <a:pt x="9989" y="2432"/>
                    <a:pt x="10399" y="2432"/>
                  </a:cubicBezTo>
                  <a:cubicBezTo>
                    <a:pt x="10445" y="2432"/>
                    <a:pt x="10492" y="2432"/>
                    <a:pt x="10535" y="2429"/>
                  </a:cubicBezTo>
                  <a:cubicBezTo>
                    <a:pt x="11351" y="3691"/>
                    <a:pt x="12164" y="4957"/>
                    <a:pt x="12981" y="6219"/>
                  </a:cubicBezTo>
                  <a:cubicBezTo>
                    <a:pt x="12910" y="5495"/>
                    <a:pt x="12888" y="4775"/>
                    <a:pt x="12913" y="4055"/>
                  </a:cubicBezTo>
                  <a:cubicBezTo>
                    <a:pt x="12342" y="3171"/>
                    <a:pt x="11768" y="2282"/>
                    <a:pt x="11198" y="1398"/>
                  </a:cubicBezTo>
                  <a:cubicBezTo>
                    <a:pt x="11126" y="1138"/>
                    <a:pt x="10991" y="892"/>
                    <a:pt x="10873" y="735"/>
                  </a:cubicBezTo>
                  <a:cubicBezTo>
                    <a:pt x="10851" y="710"/>
                    <a:pt x="10830" y="681"/>
                    <a:pt x="10809" y="653"/>
                  </a:cubicBezTo>
                  <a:cubicBezTo>
                    <a:pt x="10698" y="510"/>
                    <a:pt x="10377" y="100"/>
                    <a:pt x="10103" y="100"/>
                  </a:cubicBezTo>
                  <a:cubicBezTo>
                    <a:pt x="10053" y="100"/>
                    <a:pt x="10003" y="115"/>
                    <a:pt x="9957" y="146"/>
                  </a:cubicBezTo>
                  <a:cubicBezTo>
                    <a:pt x="9936" y="161"/>
                    <a:pt x="9918" y="176"/>
                    <a:pt x="9896" y="189"/>
                  </a:cubicBezTo>
                  <a:cubicBezTo>
                    <a:pt x="9839" y="229"/>
                    <a:pt x="9796" y="275"/>
                    <a:pt x="9765" y="329"/>
                  </a:cubicBezTo>
                  <a:cubicBezTo>
                    <a:pt x="9658" y="350"/>
                    <a:pt x="9533" y="357"/>
                    <a:pt x="9397" y="357"/>
                  </a:cubicBezTo>
                  <a:cubicBezTo>
                    <a:pt x="8798" y="357"/>
                    <a:pt x="7989" y="204"/>
                    <a:pt x="7682" y="189"/>
                  </a:cubicBezTo>
                  <a:cubicBezTo>
                    <a:pt x="6740" y="151"/>
                    <a:pt x="5799" y="108"/>
                    <a:pt x="4858" y="69"/>
                  </a:cubicBezTo>
                  <a:cubicBezTo>
                    <a:pt x="4212" y="39"/>
                    <a:pt x="3570" y="1"/>
                    <a:pt x="2935" y="1"/>
                  </a:cubicBezTo>
                  <a:close/>
                  <a:moveTo>
                    <a:pt x="14524" y="7453"/>
                  </a:moveTo>
                  <a:lnTo>
                    <a:pt x="14524" y="7453"/>
                  </a:lnTo>
                  <a:cubicBezTo>
                    <a:pt x="14304" y="7493"/>
                    <a:pt x="14065" y="7517"/>
                    <a:pt x="13847" y="7517"/>
                  </a:cubicBezTo>
                  <a:cubicBezTo>
                    <a:pt x="13996" y="7682"/>
                    <a:pt x="14125" y="7749"/>
                    <a:pt x="14232" y="7749"/>
                  </a:cubicBezTo>
                  <a:cubicBezTo>
                    <a:pt x="14371" y="7749"/>
                    <a:pt x="14475" y="7631"/>
                    <a:pt x="14524" y="7453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7" name="Google Shape;4967;p117"/>
            <p:cNvSpPr/>
            <p:nvPr/>
          </p:nvSpPr>
          <p:spPr>
            <a:xfrm>
              <a:off x="797650" y="2262025"/>
              <a:ext cx="43350" cy="86600"/>
            </a:xfrm>
            <a:custGeom>
              <a:avLst/>
              <a:gdLst/>
              <a:ahLst/>
              <a:cxnLst/>
              <a:rect l="l" t="t" r="r" b="b"/>
              <a:pathLst>
                <a:path w="1734" h="3464" extrusionOk="0">
                  <a:moveTo>
                    <a:pt x="25" y="1"/>
                  </a:moveTo>
                  <a:lnTo>
                    <a:pt x="25" y="1"/>
                  </a:lnTo>
                  <a:cubicBezTo>
                    <a:pt x="0" y="721"/>
                    <a:pt x="22" y="1441"/>
                    <a:pt x="93" y="2165"/>
                  </a:cubicBezTo>
                  <a:cubicBezTo>
                    <a:pt x="310" y="2504"/>
                    <a:pt x="527" y="2839"/>
                    <a:pt x="745" y="3178"/>
                  </a:cubicBezTo>
                  <a:cubicBezTo>
                    <a:pt x="820" y="3292"/>
                    <a:pt x="891" y="3388"/>
                    <a:pt x="959" y="3463"/>
                  </a:cubicBezTo>
                  <a:cubicBezTo>
                    <a:pt x="1177" y="3463"/>
                    <a:pt x="1416" y="3439"/>
                    <a:pt x="1636" y="3399"/>
                  </a:cubicBezTo>
                  <a:cubicBezTo>
                    <a:pt x="1733" y="3078"/>
                    <a:pt x="1676" y="2561"/>
                    <a:pt x="1412" y="2155"/>
                  </a:cubicBezTo>
                  <a:cubicBezTo>
                    <a:pt x="952" y="1438"/>
                    <a:pt x="488" y="721"/>
                    <a:pt x="25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8" name="Google Shape;4968;p117"/>
            <p:cNvSpPr/>
            <p:nvPr/>
          </p:nvSpPr>
          <p:spPr>
            <a:xfrm>
              <a:off x="394775" y="1828875"/>
              <a:ext cx="101325" cy="394500"/>
            </a:xfrm>
            <a:custGeom>
              <a:avLst/>
              <a:gdLst/>
              <a:ahLst/>
              <a:cxnLst/>
              <a:rect l="l" t="t" r="r" b="b"/>
              <a:pathLst>
                <a:path w="4053" h="15780" extrusionOk="0">
                  <a:moveTo>
                    <a:pt x="1" y="1"/>
                  </a:moveTo>
                  <a:cubicBezTo>
                    <a:pt x="190" y="3417"/>
                    <a:pt x="465" y="6825"/>
                    <a:pt x="839" y="10224"/>
                  </a:cubicBezTo>
                  <a:cubicBezTo>
                    <a:pt x="1017" y="11864"/>
                    <a:pt x="1078" y="15780"/>
                    <a:pt x="3338" y="15780"/>
                  </a:cubicBezTo>
                  <a:cubicBezTo>
                    <a:pt x="3557" y="15780"/>
                    <a:pt x="3792" y="15744"/>
                    <a:pt x="4052" y="15665"/>
                  </a:cubicBezTo>
                  <a:cubicBezTo>
                    <a:pt x="3524" y="15383"/>
                    <a:pt x="3057" y="14338"/>
                    <a:pt x="3228" y="13875"/>
                  </a:cubicBezTo>
                  <a:cubicBezTo>
                    <a:pt x="3017" y="12955"/>
                    <a:pt x="3000" y="11947"/>
                    <a:pt x="2904" y="11055"/>
                  </a:cubicBezTo>
                  <a:cubicBezTo>
                    <a:pt x="2775" y="9871"/>
                    <a:pt x="2654" y="8683"/>
                    <a:pt x="2547" y="7492"/>
                  </a:cubicBezTo>
                  <a:cubicBezTo>
                    <a:pt x="2333" y="5110"/>
                    <a:pt x="2166" y="2721"/>
                    <a:pt x="2041" y="333"/>
                  </a:cubicBezTo>
                  <a:cubicBezTo>
                    <a:pt x="1666" y="351"/>
                    <a:pt x="1296" y="368"/>
                    <a:pt x="925" y="386"/>
                  </a:cubicBezTo>
                  <a:lnTo>
                    <a:pt x="871" y="386"/>
                  </a:lnTo>
                  <a:cubicBezTo>
                    <a:pt x="529" y="386"/>
                    <a:pt x="226" y="229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9" name="Google Shape;4969;p117"/>
            <p:cNvSpPr/>
            <p:nvPr/>
          </p:nvSpPr>
          <p:spPr>
            <a:xfrm>
              <a:off x="471175" y="2175750"/>
              <a:ext cx="46850" cy="44750"/>
            </a:xfrm>
            <a:custGeom>
              <a:avLst/>
              <a:gdLst/>
              <a:ahLst/>
              <a:cxnLst/>
              <a:rect l="l" t="t" r="r" b="b"/>
              <a:pathLst>
                <a:path w="1874" h="1790" extrusionOk="0">
                  <a:moveTo>
                    <a:pt x="172" y="0"/>
                  </a:moveTo>
                  <a:lnTo>
                    <a:pt x="172" y="0"/>
                  </a:lnTo>
                  <a:cubicBezTo>
                    <a:pt x="1" y="463"/>
                    <a:pt x="468" y="1508"/>
                    <a:pt x="996" y="1790"/>
                  </a:cubicBezTo>
                  <a:cubicBezTo>
                    <a:pt x="1024" y="1783"/>
                    <a:pt x="1053" y="1776"/>
                    <a:pt x="1082" y="1765"/>
                  </a:cubicBezTo>
                  <a:cubicBezTo>
                    <a:pt x="1873" y="1505"/>
                    <a:pt x="1014" y="596"/>
                    <a:pt x="254" y="318"/>
                  </a:cubicBezTo>
                  <a:cubicBezTo>
                    <a:pt x="226" y="211"/>
                    <a:pt x="197" y="107"/>
                    <a:pt x="17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70" name="Google Shape;4970;p117"/>
          <p:cNvGrpSpPr/>
          <p:nvPr/>
        </p:nvGrpSpPr>
        <p:grpSpPr>
          <a:xfrm rot="-130633" flipH="1">
            <a:off x="2998933" y="1332021"/>
            <a:ext cx="3355563" cy="230166"/>
            <a:chOff x="4345425" y="2175475"/>
            <a:chExt cx="800750" cy="176025"/>
          </a:xfrm>
        </p:grpSpPr>
        <p:sp>
          <p:nvSpPr>
            <p:cNvPr id="4971" name="Google Shape;4971;p117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2" name="Google Shape;4972;p117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40" name="Google Shape;4840;p116"/>
          <p:cNvGrpSpPr/>
          <p:nvPr/>
        </p:nvGrpSpPr>
        <p:grpSpPr>
          <a:xfrm rot="834058">
            <a:off x="5772467" y="3475640"/>
            <a:ext cx="1875514" cy="585379"/>
            <a:chOff x="4345425" y="2175475"/>
            <a:chExt cx="800750" cy="176025"/>
          </a:xfrm>
        </p:grpSpPr>
        <p:sp>
          <p:nvSpPr>
            <p:cNvPr id="4841" name="Google Shape;4841;p116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2" name="Google Shape;4842;p116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43" name="Google Shape;4843;p116"/>
          <p:cNvGrpSpPr/>
          <p:nvPr/>
        </p:nvGrpSpPr>
        <p:grpSpPr>
          <a:xfrm rot="834071">
            <a:off x="1791074" y="3469412"/>
            <a:ext cx="1433529" cy="585362"/>
            <a:chOff x="4345425" y="2175475"/>
            <a:chExt cx="800750" cy="176025"/>
          </a:xfrm>
        </p:grpSpPr>
        <p:sp>
          <p:nvSpPr>
            <p:cNvPr id="4844" name="Google Shape;4844;p116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5" name="Google Shape;4845;p116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46" name="Google Shape;4846;p116"/>
          <p:cNvSpPr txBox="1">
            <a:spLocks noGrp="1"/>
          </p:cNvSpPr>
          <p:nvPr>
            <p:ph type="title"/>
          </p:nvPr>
        </p:nvSpPr>
        <p:spPr>
          <a:xfrm>
            <a:off x="722286" y="172361"/>
            <a:ext cx="7704000" cy="496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Региональная стажировочная площадка </a:t>
            </a:r>
            <a:b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«Школа молодого педагога»</a:t>
            </a:r>
          </a:p>
        </p:txBody>
      </p:sp>
      <p:sp>
        <p:nvSpPr>
          <p:cNvPr id="4847" name="Google Shape;4847;p116"/>
          <p:cNvSpPr txBox="1">
            <a:spLocks noGrp="1"/>
          </p:cNvSpPr>
          <p:nvPr>
            <p:ph type="subTitle" idx="1"/>
          </p:nvPr>
        </p:nvSpPr>
        <p:spPr>
          <a:xfrm>
            <a:off x="1304107" y="3521461"/>
            <a:ext cx="2506200" cy="4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Заместитель директора по УР Козлова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Ольга Петровна</a:t>
            </a:r>
            <a:endParaRPr sz="1800" dirty="0"/>
          </a:p>
        </p:txBody>
      </p:sp>
      <p:sp>
        <p:nvSpPr>
          <p:cNvPr id="4848" name="Google Shape;4848;p116"/>
          <p:cNvSpPr txBox="1">
            <a:spLocks noGrp="1"/>
          </p:cNvSpPr>
          <p:nvPr>
            <p:ph type="subTitle" idx="2"/>
          </p:nvPr>
        </p:nvSpPr>
        <p:spPr>
          <a:xfrm>
            <a:off x="5436707" y="3534850"/>
            <a:ext cx="2506200" cy="4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sz="1800" dirty="0"/>
              <a:t>Учитель математики Малькова </a:t>
            </a:r>
          </a:p>
          <a:p>
            <a:pPr marL="0" lvl="0" indent="0"/>
            <a:r>
              <a:rPr lang="ru-RU" sz="1800" dirty="0"/>
              <a:t>Юлия Сергеевна</a:t>
            </a:r>
            <a:endParaRPr sz="1800" dirty="0"/>
          </a:p>
        </p:txBody>
      </p:sp>
      <p:grpSp>
        <p:nvGrpSpPr>
          <p:cNvPr id="4853" name="Google Shape;4853;p116"/>
          <p:cNvGrpSpPr/>
          <p:nvPr/>
        </p:nvGrpSpPr>
        <p:grpSpPr>
          <a:xfrm flipH="1">
            <a:off x="3762662" y="1069989"/>
            <a:ext cx="1586366" cy="376700"/>
            <a:chOff x="4345425" y="2175475"/>
            <a:chExt cx="800750" cy="176025"/>
          </a:xfrm>
        </p:grpSpPr>
        <p:sp>
          <p:nvSpPr>
            <p:cNvPr id="4854" name="Google Shape;4854;p116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5" name="Google Shape;4855;p116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56" name="Google Shape;4856;p116"/>
          <p:cNvGrpSpPr/>
          <p:nvPr/>
        </p:nvGrpSpPr>
        <p:grpSpPr>
          <a:xfrm>
            <a:off x="6987352" y="4900705"/>
            <a:ext cx="1745583" cy="230173"/>
            <a:chOff x="1394800" y="3522000"/>
            <a:chExt cx="1048650" cy="138275"/>
          </a:xfrm>
        </p:grpSpPr>
        <p:sp>
          <p:nvSpPr>
            <p:cNvPr id="4857" name="Google Shape;4857;p116"/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8" name="Google Shape;4858;p116"/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9" name="Google Shape;4859;p116"/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0" name="Google Shape;4860;p116"/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1" name="Google Shape;4861;p116"/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2" name="Google Shape;4862;p116"/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3" name="Google Shape;4863;p116"/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4" name="Google Shape;4864;p116"/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5" name="Google Shape;4865;p116"/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66" name="Google Shape;4866;p116"/>
          <p:cNvGrpSpPr/>
          <p:nvPr/>
        </p:nvGrpSpPr>
        <p:grpSpPr>
          <a:xfrm>
            <a:off x="9938" y="750634"/>
            <a:ext cx="1921912" cy="326735"/>
            <a:chOff x="1816609" y="3851001"/>
            <a:chExt cx="1093674" cy="222193"/>
          </a:xfrm>
        </p:grpSpPr>
        <p:sp>
          <p:nvSpPr>
            <p:cNvPr id="4867" name="Google Shape;4867;p116"/>
            <p:cNvSpPr/>
            <p:nvPr/>
          </p:nvSpPr>
          <p:spPr>
            <a:xfrm>
              <a:off x="1816609" y="3851001"/>
              <a:ext cx="1093674" cy="222193"/>
            </a:xfrm>
            <a:custGeom>
              <a:avLst/>
              <a:gdLst/>
              <a:ahLst/>
              <a:cxnLst/>
              <a:rect l="l" t="t" r="r" b="b"/>
              <a:pathLst>
                <a:path w="38900" h="7903" extrusionOk="0">
                  <a:moveTo>
                    <a:pt x="32154" y="852"/>
                  </a:moveTo>
                  <a:cubicBezTo>
                    <a:pt x="32029" y="852"/>
                    <a:pt x="31911" y="870"/>
                    <a:pt x="31815" y="910"/>
                  </a:cubicBezTo>
                  <a:cubicBezTo>
                    <a:pt x="30934" y="1259"/>
                    <a:pt x="30057" y="1619"/>
                    <a:pt x="29183" y="1986"/>
                  </a:cubicBezTo>
                  <a:cubicBezTo>
                    <a:pt x="30289" y="1683"/>
                    <a:pt x="31405" y="1423"/>
                    <a:pt x="32535" y="1209"/>
                  </a:cubicBezTo>
                  <a:cubicBezTo>
                    <a:pt x="32581" y="1198"/>
                    <a:pt x="32635" y="1195"/>
                    <a:pt x="32688" y="1195"/>
                  </a:cubicBezTo>
                  <a:cubicBezTo>
                    <a:pt x="32853" y="1195"/>
                    <a:pt x="33041" y="1234"/>
                    <a:pt x="33223" y="1298"/>
                  </a:cubicBezTo>
                  <a:cubicBezTo>
                    <a:pt x="32998" y="1017"/>
                    <a:pt x="32532" y="852"/>
                    <a:pt x="32154" y="852"/>
                  </a:cubicBezTo>
                  <a:close/>
                  <a:moveTo>
                    <a:pt x="36026" y="1808"/>
                  </a:moveTo>
                  <a:cubicBezTo>
                    <a:pt x="35323" y="1808"/>
                    <a:pt x="34635" y="1886"/>
                    <a:pt x="33969" y="2036"/>
                  </a:cubicBezTo>
                  <a:cubicBezTo>
                    <a:pt x="33969" y="2172"/>
                    <a:pt x="33908" y="2318"/>
                    <a:pt x="33758" y="2464"/>
                  </a:cubicBezTo>
                  <a:cubicBezTo>
                    <a:pt x="33648" y="2575"/>
                    <a:pt x="33541" y="2689"/>
                    <a:pt x="33441" y="2803"/>
                  </a:cubicBezTo>
                  <a:cubicBezTo>
                    <a:pt x="33530" y="2781"/>
                    <a:pt x="33619" y="2775"/>
                    <a:pt x="33712" y="2775"/>
                  </a:cubicBezTo>
                  <a:cubicBezTo>
                    <a:pt x="34364" y="2775"/>
                    <a:pt x="35031" y="3256"/>
                    <a:pt x="35052" y="3695"/>
                  </a:cubicBezTo>
                  <a:cubicBezTo>
                    <a:pt x="35341" y="3655"/>
                    <a:pt x="35634" y="3637"/>
                    <a:pt x="35926" y="3637"/>
                  </a:cubicBezTo>
                  <a:cubicBezTo>
                    <a:pt x="36290" y="3637"/>
                    <a:pt x="36657" y="3666"/>
                    <a:pt x="37028" y="3723"/>
                  </a:cubicBezTo>
                  <a:cubicBezTo>
                    <a:pt x="37099" y="3734"/>
                    <a:pt x="37170" y="3737"/>
                    <a:pt x="37234" y="3737"/>
                  </a:cubicBezTo>
                  <a:cubicBezTo>
                    <a:pt x="38415" y="3737"/>
                    <a:pt x="38900" y="2136"/>
                    <a:pt x="37502" y="1922"/>
                  </a:cubicBezTo>
                  <a:cubicBezTo>
                    <a:pt x="37007" y="1843"/>
                    <a:pt x="36511" y="1808"/>
                    <a:pt x="36026" y="1808"/>
                  </a:cubicBezTo>
                  <a:close/>
                  <a:moveTo>
                    <a:pt x="6480" y="3645"/>
                  </a:moveTo>
                  <a:lnTo>
                    <a:pt x="6480" y="3645"/>
                  </a:lnTo>
                  <a:cubicBezTo>
                    <a:pt x="6466" y="3652"/>
                    <a:pt x="6455" y="3655"/>
                    <a:pt x="6441" y="3659"/>
                  </a:cubicBezTo>
                  <a:cubicBezTo>
                    <a:pt x="6412" y="3723"/>
                    <a:pt x="6383" y="3787"/>
                    <a:pt x="6359" y="3851"/>
                  </a:cubicBezTo>
                  <a:cubicBezTo>
                    <a:pt x="6398" y="3784"/>
                    <a:pt x="6437" y="3713"/>
                    <a:pt x="6480" y="3645"/>
                  </a:cubicBezTo>
                  <a:close/>
                  <a:moveTo>
                    <a:pt x="21010" y="0"/>
                  </a:moveTo>
                  <a:cubicBezTo>
                    <a:pt x="20879" y="0"/>
                    <a:pt x="20747" y="18"/>
                    <a:pt x="20622" y="64"/>
                  </a:cubicBezTo>
                  <a:cubicBezTo>
                    <a:pt x="18436" y="831"/>
                    <a:pt x="16353" y="1801"/>
                    <a:pt x="14389" y="2977"/>
                  </a:cubicBezTo>
                  <a:cubicBezTo>
                    <a:pt x="14735" y="2475"/>
                    <a:pt x="15102" y="1990"/>
                    <a:pt x="15491" y="1512"/>
                  </a:cubicBezTo>
                  <a:cubicBezTo>
                    <a:pt x="16118" y="746"/>
                    <a:pt x="15117" y="289"/>
                    <a:pt x="14353" y="289"/>
                  </a:cubicBezTo>
                  <a:cubicBezTo>
                    <a:pt x="14154" y="289"/>
                    <a:pt x="13972" y="318"/>
                    <a:pt x="13836" y="385"/>
                  </a:cubicBezTo>
                  <a:cubicBezTo>
                    <a:pt x="12110" y="1244"/>
                    <a:pt x="10484" y="2261"/>
                    <a:pt x="8969" y="3431"/>
                  </a:cubicBezTo>
                  <a:cubicBezTo>
                    <a:pt x="9272" y="2842"/>
                    <a:pt x="9614" y="2268"/>
                    <a:pt x="9996" y="1708"/>
                  </a:cubicBezTo>
                  <a:cubicBezTo>
                    <a:pt x="10542" y="906"/>
                    <a:pt x="9646" y="471"/>
                    <a:pt x="8905" y="471"/>
                  </a:cubicBezTo>
                  <a:cubicBezTo>
                    <a:pt x="8694" y="471"/>
                    <a:pt x="8491" y="507"/>
                    <a:pt x="8341" y="581"/>
                  </a:cubicBezTo>
                  <a:cubicBezTo>
                    <a:pt x="5938" y="1741"/>
                    <a:pt x="3534" y="2903"/>
                    <a:pt x="1131" y="4062"/>
                  </a:cubicBezTo>
                  <a:cubicBezTo>
                    <a:pt x="1" y="4608"/>
                    <a:pt x="893" y="5670"/>
                    <a:pt x="1862" y="5670"/>
                  </a:cubicBezTo>
                  <a:cubicBezTo>
                    <a:pt x="2045" y="5670"/>
                    <a:pt x="2226" y="5635"/>
                    <a:pt x="2401" y="5549"/>
                  </a:cubicBezTo>
                  <a:cubicBezTo>
                    <a:pt x="3546" y="4996"/>
                    <a:pt x="4690" y="4443"/>
                    <a:pt x="5835" y="3891"/>
                  </a:cubicBezTo>
                  <a:lnTo>
                    <a:pt x="5835" y="3891"/>
                  </a:lnTo>
                  <a:cubicBezTo>
                    <a:pt x="5392" y="4055"/>
                    <a:pt x="4947" y="4211"/>
                    <a:pt x="4501" y="4361"/>
                  </a:cubicBezTo>
                  <a:cubicBezTo>
                    <a:pt x="4248" y="4447"/>
                    <a:pt x="3944" y="4508"/>
                    <a:pt x="3649" y="4508"/>
                  </a:cubicBezTo>
                  <a:cubicBezTo>
                    <a:pt x="3378" y="4508"/>
                    <a:pt x="3110" y="4458"/>
                    <a:pt x="2886" y="4336"/>
                  </a:cubicBezTo>
                  <a:cubicBezTo>
                    <a:pt x="2532" y="4144"/>
                    <a:pt x="2443" y="3773"/>
                    <a:pt x="2896" y="3619"/>
                  </a:cubicBezTo>
                  <a:cubicBezTo>
                    <a:pt x="4173" y="3191"/>
                    <a:pt x="5428" y="2707"/>
                    <a:pt x="6666" y="2164"/>
                  </a:cubicBezTo>
                  <a:cubicBezTo>
                    <a:pt x="6887" y="2069"/>
                    <a:pt x="7175" y="2015"/>
                    <a:pt x="7464" y="2015"/>
                  </a:cubicBezTo>
                  <a:cubicBezTo>
                    <a:pt x="7593" y="2015"/>
                    <a:pt x="7721" y="2026"/>
                    <a:pt x="7846" y="2047"/>
                  </a:cubicBezTo>
                  <a:cubicBezTo>
                    <a:pt x="8074" y="1901"/>
                    <a:pt x="8330" y="1794"/>
                    <a:pt x="8562" y="1794"/>
                  </a:cubicBezTo>
                  <a:cubicBezTo>
                    <a:pt x="8598" y="1794"/>
                    <a:pt x="8634" y="1797"/>
                    <a:pt x="8669" y="1805"/>
                  </a:cubicBezTo>
                  <a:cubicBezTo>
                    <a:pt x="9054" y="1865"/>
                    <a:pt x="9375" y="2079"/>
                    <a:pt x="9041" y="2490"/>
                  </a:cubicBezTo>
                  <a:cubicBezTo>
                    <a:pt x="8491" y="3153"/>
                    <a:pt x="8074" y="3841"/>
                    <a:pt x="7774" y="4600"/>
                  </a:cubicBezTo>
                  <a:cubicBezTo>
                    <a:pt x="9536" y="3398"/>
                    <a:pt x="11351" y="2283"/>
                    <a:pt x="13223" y="1256"/>
                  </a:cubicBezTo>
                  <a:cubicBezTo>
                    <a:pt x="13379" y="1170"/>
                    <a:pt x="13729" y="1091"/>
                    <a:pt x="14032" y="1091"/>
                  </a:cubicBezTo>
                  <a:cubicBezTo>
                    <a:pt x="14449" y="1091"/>
                    <a:pt x="14778" y="1238"/>
                    <a:pt x="14378" y="1701"/>
                  </a:cubicBezTo>
                  <a:cubicBezTo>
                    <a:pt x="13740" y="2447"/>
                    <a:pt x="13305" y="3220"/>
                    <a:pt x="13055" y="4116"/>
                  </a:cubicBezTo>
                  <a:cubicBezTo>
                    <a:pt x="14791" y="3156"/>
                    <a:pt x="16575" y="2111"/>
                    <a:pt x="18386" y="1494"/>
                  </a:cubicBezTo>
                  <a:cubicBezTo>
                    <a:pt x="18660" y="1402"/>
                    <a:pt x="18896" y="1359"/>
                    <a:pt x="19099" y="1359"/>
                  </a:cubicBezTo>
                  <a:cubicBezTo>
                    <a:pt x="20144" y="1359"/>
                    <a:pt x="20262" y="2514"/>
                    <a:pt x="20204" y="3630"/>
                  </a:cubicBezTo>
                  <a:cubicBezTo>
                    <a:pt x="21502" y="2892"/>
                    <a:pt x="22840" y="2229"/>
                    <a:pt x="24213" y="1634"/>
                  </a:cubicBezTo>
                  <a:cubicBezTo>
                    <a:pt x="24216" y="1630"/>
                    <a:pt x="24216" y="1623"/>
                    <a:pt x="24216" y="1619"/>
                  </a:cubicBezTo>
                  <a:cubicBezTo>
                    <a:pt x="24244" y="1109"/>
                    <a:pt x="24766" y="867"/>
                    <a:pt x="25304" y="867"/>
                  </a:cubicBezTo>
                  <a:cubicBezTo>
                    <a:pt x="25906" y="867"/>
                    <a:pt x="26530" y="1173"/>
                    <a:pt x="26499" y="1744"/>
                  </a:cubicBezTo>
                  <a:cubicBezTo>
                    <a:pt x="26477" y="2126"/>
                    <a:pt x="26438" y="2496"/>
                    <a:pt x="26384" y="2867"/>
                  </a:cubicBezTo>
                  <a:cubicBezTo>
                    <a:pt x="26591" y="2793"/>
                    <a:pt x="26798" y="2721"/>
                    <a:pt x="27004" y="2653"/>
                  </a:cubicBezTo>
                  <a:cubicBezTo>
                    <a:pt x="27236" y="2250"/>
                    <a:pt x="27483" y="1855"/>
                    <a:pt x="27743" y="1466"/>
                  </a:cubicBezTo>
                  <a:cubicBezTo>
                    <a:pt x="28220" y="746"/>
                    <a:pt x="27386" y="168"/>
                    <a:pt x="26695" y="168"/>
                  </a:cubicBezTo>
                  <a:cubicBezTo>
                    <a:pt x="26573" y="168"/>
                    <a:pt x="26459" y="186"/>
                    <a:pt x="26352" y="225"/>
                  </a:cubicBezTo>
                  <a:cubicBezTo>
                    <a:pt x="24637" y="842"/>
                    <a:pt x="23000" y="1591"/>
                    <a:pt x="21431" y="2468"/>
                  </a:cubicBezTo>
                  <a:cubicBezTo>
                    <a:pt x="21624" y="2079"/>
                    <a:pt x="21817" y="1690"/>
                    <a:pt x="22009" y="1305"/>
                  </a:cubicBezTo>
                  <a:cubicBezTo>
                    <a:pt x="22373" y="574"/>
                    <a:pt x="21702" y="0"/>
                    <a:pt x="21010" y="0"/>
                  </a:cubicBezTo>
                  <a:close/>
                  <a:moveTo>
                    <a:pt x="30485" y="3384"/>
                  </a:moveTo>
                  <a:cubicBezTo>
                    <a:pt x="28780" y="3837"/>
                    <a:pt x="27111" y="4407"/>
                    <a:pt x="25467" y="5085"/>
                  </a:cubicBezTo>
                  <a:cubicBezTo>
                    <a:pt x="25325" y="5146"/>
                    <a:pt x="25161" y="5174"/>
                    <a:pt x="24993" y="5174"/>
                  </a:cubicBezTo>
                  <a:cubicBezTo>
                    <a:pt x="24394" y="5174"/>
                    <a:pt x="23749" y="4817"/>
                    <a:pt x="23820" y="4208"/>
                  </a:cubicBezTo>
                  <a:lnTo>
                    <a:pt x="23820" y="4208"/>
                  </a:lnTo>
                  <a:cubicBezTo>
                    <a:pt x="23721" y="4437"/>
                    <a:pt x="23627" y="4668"/>
                    <a:pt x="23538" y="4903"/>
                  </a:cubicBezTo>
                  <a:cubicBezTo>
                    <a:pt x="23257" y="5627"/>
                    <a:pt x="24013" y="5920"/>
                    <a:pt x="24665" y="5920"/>
                  </a:cubicBezTo>
                  <a:cubicBezTo>
                    <a:pt x="24908" y="5920"/>
                    <a:pt x="25136" y="5880"/>
                    <a:pt x="25289" y="5806"/>
                  </a:cubicBezTo>
                  <a:cubicBezTo>
                    <a:pt x="26919" y="5021"/>
                    <a:pt x="28566" y="4276"/>
                    <a:pt x="30231" y="3570"/>
                  </a:cubicBezTo>
                  <a:lnTo>
                    <a:pt x="30231" y="3570"/>
                  </a:lnTo>
                  <a:cubicBezTo>
                    <a:pt x="30131" y="3805"/>
                    <a:pt x="30032" y="4040"/>
                    <a:pt x="29932" y="4276"/>
                  </a:cubicBezTo>
                  <a:cubicBezTo>
                    <a:pt x="29632" y="4985"/>
                    <a:pt x="30292" y="5260"/>
                    <a:pt x="30952" y="5260"/>
                  </a:cubicBezTo>
                  <a:cubicBezTo>
                    <a:pt x="31323" y="5260"/>
                    <a:pt x="31697" y="5171"/>
                    <a:pt x="31893" y="5024"/>
                  </a:cubicBezTo>
                  <a:lnTo>
                    <a:pt x="31893" y="5024"/>
                  </a:lnTo>
                  <a:cubicBezTo>
                    <a:pt x="31869" y="5036"/>
                    <a:pt x="31843" y="5042"/>
                    <a:pt x="31818" y="5049"/>
                  </a:cubicBezTo>
                  <a:cubicBezTo>
                    <a:pt x="31701" y="5082"/>
                    <a:pt x="31558" y="5100"/>
                    <a:pt x="31401" y="5100"/>
                  </a:cubicBezTo>
                  <a:cubicBezTo>
                    <a:pt x="30745" y="5100"/>
                    <a:pt x="29904" y="4786"/>
                    <a:pt x="30192" y="4044"/>
                  </a:cubicBezTo>
                  <a:cubicBezTo>
                    <a:pt x="30281" y="3816"/>
                    <a:pt x="30378" y="3594"/>
                    <a:pt x="30485" y="3384"/>
                  </a:cubicBezTo>
                  <a:close/>
                  <a:moveTo>
                    <a:pt x="24084" y="2903"/>
                  </a:moveTo>
                  <a:lnTo>
                    <a:pt x="24084" y="2903"/>
                  </a:lnTo>
                  <a:cubicBezTo>
                    <a:pt x="22447" y="3627"/>
                    <a:pt x="20875" y="4468"/>
                    <a:pt x="19353" y="5421"/>
                  </a:cubicBezTo>
                  <a:cubicBezTo>
                    <a:pt x="19242" y="5492"/>
                    <a:pt x="18785" y="5663"/>
                    <a:pt x="18443" y="5663"/>
                  </a:cubicBezTo>
                  <a:cubicBezTo>
                    <a:pt x="18208" y="5663"/>
                    <a:pt x="18026" y="5581"/>
                    <a:pt x="18051" y="5331"/>
                  </a:cubicBezTo>
                  <a:cubicBezTo>
                    <a:pt x="18065" y="5167"/>
                    <a:pt x="18122" y="4697"/>
                    <a:pt x="18150" y="4205"/>
                  </a:cubicBezTo>
                  <a:lnTo>
                    <a:pt x="18150" y="4205"/>
                  </a:lnTo>
                  <a:cubicBezTo>
                    <a:pt x="18037" y="4432"/>
                    <a:pt x="17926" y="4661"/>
                    <a:pt x="17812" y="4889"/>
                  </a:cubicBezTo>
                  <a:cubicBezTo>
                    <a:pt x="17398" y="5720"/>
                    <a:pt x="18073" y="6119"/>
                    <a:pt x="18779" y="6119"/>
                  </a:cubicBezTo>
                  <a:cubicBezTo>
                    <a:pt x="19110" y="6119"/>
                    <a:pt x="19445" y="6033"/>
                    <a:pt x="19684" y="5859"/>
                  </a:cubicBezTo>
                  <a:cubicBezTo>
                    <a:pt x="21057" y="4853"/>
                    <a:pt x="22511" y="3976"/>
                    <a:pt x="24030" y="3231"/>
                  </a:cubicBezTo>
                  <a:cubicBezTo>
                    <a:pt x="24048" y="3120"/>
                    <a:pt x="24066" y="3010"/>
                    <a:pt x="24084" y="2903"/>
                  </a:cubicBezTo>
                  <a:close/>
                  <a:moveTo>
                    <a:pt x="17987" y="2828"/>
                  </a:moveTo>
                  <a:cubicBezTo>
                    <a:pt x="17915" y="2828"/>
                    <a:pt x="16671" y="3559"/>
                    <a:pt x="16503" y="3645"/>
                  </a:cubicBezTo>
                  <a:cubicBezTo>
                    <a:pt x="15031" y="4389"/>
                    <a:pt x="13562" y="5131"/>
                    <a:pt x="12089" y="5877"/>
                  </a:cubicBezTo>
                  <a:cubicBezTo>
                    <a:pt x="11993" y="5926"/>
                    <a:pt x="11504" y="6112"/>
                    <a:pt x="11151" y="6112"/>
                  </a:cubicBezTo>
                  <a:cubicBezTo>
                    <a:pt x="10923" y="6112"/>
                    <a:pt x="10756" y="6033"/>
                    <a:pt x="10791" y="5784"/>
                  </a:cubicBezTo>
                  <a:cubicBezTo>
                    <a:pt x="10902" y="4988"/>
                    <a:pt x="11116" y="4251"/>
                    <a:pt x="11433" y="3563"/>
                  </a:cubicBezTo>
                  <a:lnTo>
                    <a:pt x="11433" y="3563"/>
                  </a:lnTo>
                  <a:cubicBezTo>
                    <a:pt x="9867" y="4514"/>
                    <a:pt x="8348" y="5534"/>
                    <a:pt x="6869" y="6622"/>
                  </a:cubicBezTo>
                  <a:cubicBezTo>
                    <a:pt x="6762" y="6700"/>
                    <a:pt x="6052" y="7021"/>
                    <a:pt x="5624" y="7021"/>
                  </a:cubicBezTo>
                  <a:cubicBezTo>
                    <a:pt x="5521" y="7021"/>
                    <a:pt x="5435" y="7004"/>
                    <a:pt x="5378" y="6957"/>
                  </a:cubicBezTo>
                  <a:lnTo>
                    <a:pt x="5378" y="6957"/>
                  </a:lnTo>
                  <a:cubicBezTo>
                    <a:pt x="5321" y="7570"/>
                    <a:pt x="5917" y="7902"/>
                    <a:pt x="6505" y="7902"/>
                  </a:cubicBezTo>
                  <a:cubicBezTo>
                    <a:pt x="6833" y="7902"/>
                    <a:pt x="7161" y="7795"/>
                    <a:pt x="7368" y="7577"/>
                  </a:cubicBezTo>
                  <a:cubicBezTo>
                    <a:pt x="8527" y="6365"/>
                    <a:pt x="9768" y="5274"/>
                    <a:pt x="11101" y="4300"/>
                  </a:cubicBezTo>
                  <a:lnTo>
                    <a:pt x="11101" y="4300"/>
                  </a:lnTo>
                  <a:cubicBezTo>
                    <a:pt x="10795" y="4886"/>
                    <a:pt x="10513" y="5481"/>
                    <a:pt x="10249" y="6098"/>
                  </a:cubicBezTo>
                  <a:cubicBezTo>
                    <a:pt x="9946" y="6804"/>
                    <a:pt x="10616" y="7085"/>
                    <a:pt x="11276" y="7085"/>
                  </a:cubicBezTo>
                  <a:cubicBezTo>
                    <a:pt x="11654" y="7085"/>
                    <a:pt x="12028" y="6996"/>
                    <a:pt x="12221" y="6840"/>
                  </a:cubicBezTo>
                  <a:cubicBezTo>
                    <a:pt x="14050" y="5374"/>
                    <a:pt x="16029" y="4126"/>
                    <a:pt x="18126" y="3113"/>
                  </a:cubicBezTo>
                  <a:cubicBezTo>
                    <a:pt x="18097" y="2971"/>
                    <a:pt x="18055" y="2867"/>
                    <a:pt x="17987" y="2828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8" name="Google Shape;4868;p116"/>
            <p:cNvSpPr/>
            <p:nvPr/>
          </p:nvSpPr>
          <p:spPr>
            <a:xfrm>
              <a:off x="1980627" y="3951650"/>
              <a:ext cx="18078" cy="8744"/>
            </a:xfrm>
            <a:custGeom>
              <a:avLst/>
              <a:gdLst/>
              <a:ahLst/>
              <a:cxnLst/>
              <a:rect l="l" t="t" r="r" b="b"/>
              <a:pathLst>
                <a:path w="643" h="311" extrusionOk="0">
                  <a:moveTo>
                    <a:pt x="643" y="1"/>
                  </a:moveTo>
                  <a:lnTo>
                    <a:pt x="643" y="1"/>
                  </a:lnTo>
                  <a:cubicBezTo>
                    <a:pt x="429" y="103"/>
                    <a:pt x="215" y="207"/>
                    <a:pt x="1" y="311"/>
                  </a:cubicBezTo>
                  <a:cubicBezTo>
                    <a:pt x="204" y="236"/>
                    <a:pt x="404" y="157"/>
                    <a:pt x="607" y="79"/>
                  </a:cubicBezTo>
                  <a:cubicBezTo>
                    <a:pt x="618" y="54"/>
                    <a:pt x="632" y="26"/>
                    <a:pt x="643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9" name="Google Shape;4869;p116"/>
            <p:cNvSpPr/>
            <p:nvPr/>
          </p:nvSpPr>
          <p:spPr>
            <a:xfrm>
              <a:off x="1885292" y="3907623"/>
              <a:ext cx="151905" cy="70119"/>
            </a:xfrm>
            <a:custGeom>
              <a:avLst/>
              <a:gdLst/>
              <a:ahLst/>
              <a:cxnLst/>
              <a:rect l="l" t="t" r="r" b="b"/>
              <a:pathLst>
                <a:path w="5403" h="2494" extrusionOk="0">
                  <a:moveTo>
                    <a:pt x="5021" y="1"/>
                  </a:moveTo>
                  <a:cubicBezTo>
                    <a:pt x="4732" y="1"/>
                    <a:pt x="4444" y="55"/>
                    <a:pt x="4223" y="150"/>
                  </a:cubicBezTo>
                  <a:cubicBezTo>
                    <a:pt x="2985" y="693"/>
                    <a:pt x="1730" y="1177"/>
                    <a:pt x="453" y="1605"/>
                  </a:cubicBezTo>
                  <a:cubicBezTo>
                    <a:pt x="0" y="1759"/>
                    <a:pt x="89" y="2130"/>
                    <a:pt x="443" y="2322"/>
                  </a:cubicBezTo>
                  <a:cubicBezTo>
                    <a:pt x="667" y="2444"/>
                    <a:pt x="935" y="2494"/>
                    <a:pt x="1206" y="2494"/>
                  </a:cubicBezTo>
                  <a:cubicBezTo>
                    <a:pt x="1501" y="2494"/>
                    <a:pt x="1805" y="2433"/>
                    <a:pt x="2058" y="2347"/>
                  </a:cubicBezTo>
                  <a:cubicBezTo>
                    <a:pt x="2504" y="2197"/>
                    <a:pt x="2949" y="2041"/>
                    <a:pt x="3392" y="1877"/>
                  </a:cubicBezTo>
                  <a:cubicBezTo>
                    <a:pt x="3606" y="1773"/>
                    <a:pt x="3820" y="1669"/>
                    <a:pt x="4034" y="1567"/>
                  </a:cubicBezTo>
                  <a:lnTo>
                    <a:pt x="4034" y="1567"/>
                  </a:lnTo>
                  <a:cubicBezTo>
                    <a:pt x="4023" y="1592"/>
                    <a:pt x="4009" y="1620"/>
                    <a:pt x="3998" y="1645"/>
                  </a:cubicBezTo>
                  <a:cubicBezTo>
                    <a:pt x="4012" y="1641"/>
                    <a:pt x="4023" y="1638"/>
                    <a:pt x="4037" y="1631"/>
                  </a:cubicBezTo>
                  <a:cubicBezTo>
                    <a:pt x="4261" y="1260"/>
                    <a:pt x="4518" y="903"/>
                    <a:pt x="4804" y="553"/>
                  </a:cubicBezTo>
                  <a:cubicBezTo>
                    <a:pt x="4939" y="390"/>
                    <a:pt x="5156" y="190"/>
                    <a:pt x="5403" y="33"/>
                  </a:cubicBezTo>
                  <a:cubicBezTo>
                    <a:pt x="5278" y="12"/>
                    <a:pt x="5150" y="1"/>
                    <a:pt x="5021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0" name="Google Shape;4870;p116"/>
            <p:cNvSpPr/>
            <p:nvPr/>
          </p:nvSpPr>
          <p:spPr>
            <a:xfrm>
              <a:off x="1965080" y="3928906"/>
              <a:ext cx="381802" cy="117689"/>
            </a:xfrm>
            <a:custGeom>
              <a:avLst/>
              <a:gdLst/>
              <a:ahLst/>
              <a:cxnLst/>
              <a:rect l="l" t="t" r="r" b="b"/>
              <a:pathLst>
                <a:path w="13580" h="4186" extrusionOk="0">
                  <a:moveTo>
                    <a:pt x="13580" y="0"/>
                  </a:moveTo>
                  <a:lnTo>
                    <a:pt x="13580" y="0"/>
                  </a:lnTo>
                  <a:cubicBezTo>
                    <a:pt x="13333" y="111"/>
                    <a:pt x="13091" y="224"/>
                    <a:pt x="12845" y="342"/>
                  </a:cubicBezTo>
                  <a:cubicBezTo>
                    <a:pt x="12898" y="613"/>
                    <a:pt x="12895" y="1031"/>
                    <a:pt x="12869" y="1434"/>
                  </a:cubicBezTo>
                  <a:cubicBezTo>
                    <a:pt x="13109" y="955"/>
                    <a:pt x="13344" y="478"/>
                    <a:pt x="13580" y="0"/>
                  </a:cubicBezTo>
                  <a:close/>
                  <a:moveTo>
                    <a:pt x="1078" y="1080"/>
                  </a:moveTo>
                  <a:lnTo>
                    <a:pt x="1078" y="1080"/>
                  </a:lnTo>
                  <a:cubicBezTo>
                    <a:pt x="579" y="1954"/>
                    <a:pt x="236" y="2892"/>
                    <a:pt x="29" y="3922"/>
                  </a:cubicBezTo>
                  <a:cubicBezTo>
                    <a:pt x="1" y="4051"/>
                    <a:pt x="29" y="4136"/>
                    <a:pt x="97" y="4186"/>
                  </a:cubicBezTo>
                  <a:cubicBezTo>
                    <a:pt x="101" y="4147"/>
                    <a:pt x="108" y="4108"/>
                    <a:pt x="115" y="4065"/>
                  </a:cubicBezTo>
                  <a:cubicBezTo>
                    <a:pt x="347" y="3030"/>
                    <a:pt x="668" y="2036"/>
                    <a:pt x="1078" y="108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1" name="Google Shape;4871;p116"/>
            <p:cNvSpPr/>
            <p:nvPr/>
          </p:nvSpPr>
          <p:spPr>
            <a:xfrm>
              <a:off x="1967779" y="3881674"/>
              <a:ext cx="529574" cy="166722"/>
            </a:xfrm>
            <a:custGeom>
              <a:avLst/>
              <a:gdLst/>
              <a:ahLst/>
              <a:cxnLst/>
              <a:rect l="l" t="t" r="r" b="b"/>
              <a:pathLst>
                <a:path w="18836" h="5930" extrusionOk="0">
                  <a:moveTo>
                    <a:pt x="8655" y="0"/>
                  </a:moveTo>
                  <a:cubicBezTo>
                    <a:pt x="8352" y="0"/>
                    <a:pt x="8002" y="79"/>
                    <a:pt x="7846" y="165"/>
                  </a:cubicBezTo>
                  <a:cubicBezTo>
                    <a:pt x="5974" y="1192"/>
                    <a:pt x="4159" y="2307"/>
                    <a:pt x="2397" y="3509"/>
                  </a:cubicBezTo>
                  <a:cubicBezTo>
                    <a:pt x="2697" y="2750"/>
                    <a:pt x="3114" y="2062"/>
                    <a:pt x="3664" y="1399"/>
                  </a:cubicBezTo>
                  <a:cubicBezTo>
                    <a:pt x="3998" y="988"/>
                    <a:pt x="3677" y="774"/>
                    <a:pt x="3292" y="714"/>
                  </a:cubicBezTo>
                  <a:cubicBezTo>
                    <a:pt x="3257" y="706"/>
                    <a:pt x="3221" y="703"/>
                    <a:pt x="3185" y="703"/>
                  </a:cubicBezTo>
                  <a:cubicBezTo>
                    <a:pt x="2953" y="703"/>
                    <a:pt x="2697" y="810"/>
                    <a:pt x="2469" y="956"/>
                  </a:cubicBezTo>
                  <a:cubicBezTo>
                    <a:pt x="2629" y="984"/>
                    <a:pt x="2779" y="1031"/>
                    <a:pt x="2904" y="1103"/>
                  </a:cubicBezTo>
                  <a:cubicBezTo>
                    <a:pt x="3285" y="1305"/>
                    <a:pt x="3317" y="1630"/>
                    <a:pt x="2893" y="1815"/>
                  </a:cubicBezTo>
                  <a:cubicBezTo>
                    <a:pt x="2301" y="2076"/>
                    <a:pt x="1706" y="2322"/>
                    <a:pt x="1103" y="2554"/>
                  </a:cubicBezTo>
                  <a:cubicBezTo>
                    <a:pt x="1060" y="2622"/>
                    <a:pt x="1021" y="2693"/>
                    <a:pt x="982" y="2760"/>
                  </a:cubicBezTo>
                  <a:cubicBezTo>
                    <a:pt x="572" y="3716"/>
                    <a:pt x="251" y="4710"/>
                    <a:pt x="19" y="5745"/>
                  </a:cubicBezTo>
                  <a:cubicBezTo>
                    <a:pt x="12" y="5788"/>
                    <a:pt x="5" y="5827"/>
                    <a:pt x="1" y="5866"/>
                  </a:cubicBezTo>
                  <a:cubicBezTo>
                    <a:pt x="58" y="5913"/>
                    <a:pt x="144" y="5930"/>
                    <a:pt x="247" y="5930"/>
                  </a:cubicBezTo>
                  <a:cubicBezTo>
                    <a:pt x="675" y="5930"/>
                    <a:pt x="1385" y="5609"/>
                    <a:pt x="1492" y="5531"/>
                  </a:cubicBezTo>
                  <a:cubicBezTo>
                    <a:pt x="2971" y="4443"/>
                    <a:pt x="4490" y="3423"/>
                    <a:pt x="6056" y="2472"/>
                  </a:cubicBezTo>
                  <a:lnTo>
                    <a:pt x="6056" y="2472"/>
                  </a:lnTo>
                  <a:cubicBezTo>
                    <a:pt x="5739" y="3160"/>
                    <a:pt x="5525" y="3897"/>
                    <a:pt x="5414" y="4693"/>
                  </a:cubicBezTo>
                  <a:cubicBezTo>
                    <a:pt x="5379" y="4942"/>
                    <a:pt x="5546" y="5021"/>
                    <a:pt x="5774" y="5021"/>
                  </a:cubicBezTo>
                  <a:cubicBezTo>
                    <a:pt x="6127" y="5021"/>
                    <a:pt x="6616" y="4835"/>
                    <a:pt x="6712" y="4786"/>
                  </a:cubicBezTo>
                  <a:cubicBezTo>
                    <a:pt x="8185" y="4040"/>
                    <a:pt x="9654" y="3298"/>
                    <a:pt x="11126" y="2554"/>
                  </a:cubicBezTo>
                  <a:cubicBezTo>
                    <a:pt x="11294" y="2468"/>
                    <a:pt x="12538" y="1737"/>
                    <a:pt x="12610" y="1737"/>
                  </a:cubicBezTo>
                  <a:cubicBezTo>
                    <a:pt x="12678" y="1776"/>
                    <a:pt x="12720" y="1880"/>
                    <a:pt x="12749" y="2022"/>
                  </a:cubicBezTo>
                  <a:cubicBezTo>
                    <a:pt x="12995" y="1904"/>
                    <a:pt x="13237" y="1791"/>
                    <a:pt x="13484" y="1680"/>
                  </a:cubicBezTo>
                  <a:lnTo>
                    <a:pt x="13484" y="1680"/>
                  </a:lnTo>
                  <a:cubicBezTo>
                    <a:pt x="13248" y="2158"/>
                    <a:pt x="13013" y="2635"/>
                    <a:pt x="12773" y="3114"/>
                  </a:cubicBezTo>
                  <a:cubicBezTo>
                    <a:pt x="12745" y="3606"/>
                    <a:pt x="12688" y="4076"/>
                    <a:pt x="12674" y="4240"/>
                  </a:cubicBezTo>
                  <a:cubicBezTo>
                    <a:pt x="12649" y="4490"/>
                    <a:pt x="12831" y="4572"/>
                    <a:pt x="13066" y="4572"/>
                  </a:cubicBezTo>
                  <a:cubicBezTo>
                    <a:pt x="13408" y="4572"/>
                    <a:pt x="13865" y="4401"/>
                    <a:pt x="13976" y="4330"/>
                  </a:cubicBezTo>
                  <a:cubicBezTo>
                    <a:pt x="15498" y="3377"/>
                    <a:pt x="17070" y="2536"/>
                    <a:pt x="18707" y="1812"/>
                  </a:cubicBezTo>
                  <a:cubicBezTo>
                    <a:pt x="18772" y="1391"/>
                    <a:pt x="18811" y="974"/>
                    <a:pt x="18836" y="543"/>
                  </a:cubicBezTo>
                  <a:lnTo>
                    <a:pt x="18836" y="543"/>
                  </a:lnTo>
                  <a:cubicBezTo>
                    <a:pt x="17463" y="1138"/>
                    <a:pt x="16125" y="1801"/>
                    <a:pt x="14827" y="2539"/>
                  </a:cubicBezTo>
                  <a:cubicBezTo>
                    <a:pt x="14885" y="1423"/>
                    <a:pt x="14767" y="268"/>
                    <a:pt x="13722" y="268"/>
                  </a:cubicBezTo>
                  <a:cubicBezTo>
                    <a:pt x="13519" y="268"/>
                    <a:pt x="13283" y="311"/>
                    <a:pt x="13009" y="403"/>
                  </a:cubicBezTo>
                  <a:cubicBezTo>
                    <a:pt x="11198" y="1020"/>
                    <a:pt x="9414" y="2065"/>
                    <a:pt x="7678" y="3025"/>
                  </a:cubicBezTo>
                  <a:cubicBezTo>
                    <a:pt x="7928" y="2129"/>
                    <a:pt x="8363" y="1356"/>
                    <a:pt x="9001" y="610"/>
                  </a:cubicBezTo>
                  <a:cubicBezTo>
                    <a:pt x="9401" y="147"/>
                    <a:pt x="9072" y="0"/>
                    <a:pt x="8655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2" name="Google Shape;4872;p116"/>
            <p:cNvSpPr/>
            <p:nvPr/>
          </p:nvSpPr>
          <p:spPr>
            <a:xfrm>
              <a:off x="1998789" y="3908551"/>
              <a:ext cx="62247" cy="44928"/>
            </a:xfrm>
            <a:custGeom>
              <a:avLst/>
              <a:gdLst/>
              <a:ahLst/>
              <a:cxnLst/>
              <a:rect l="l" t="t" r="r" b="b"/>
              <a:pathLst>
                <a:path w="2214" h="1598" extrusionOk="0">
                  <a:moveTo>
                    <a:pt x="1366" y="0"/>
                  </a:moveTo>
                  <a:cubicBezTo>
                    <a:pt x="1119" y="157"/>
                    <a:pt x="902" y="357"/>
                    <a:pt x="767" y="520"/>
                  </a:cubicBezTo>
                  <a:cubicBezTo>
                    <a:pt x="481" y="870"/>
                    <a:pt x="224" y="1227"/>
                    <a:pt x="0" y="1598"/>
                  </a:cubicBezTo>
                  <a:cubicBezTo>
                    <a:pt x="603" y="1366"/>
                    <a:pt x="1198" y="1120"/>
                    <a:pt x="1790" y="859"/>
                  </a:cubicBezTo>
                  <a:cubicBezTo>
                    <a:pt x="2214" y="674"/>
                    <a:pt x="2182" y="349"/>
                    <a:pt x="1801" y="147"/>
                  </a:cubicBezTo>
                  <a:cubicBezTo>
                    <a:pt x="1676" y="75"/>
                    <a:pt x="1526" y="28"/>
                    <a:pt x="1366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3" name="Google Shape;4873;p116"/>
            <p:cNvSpPr/>
            <p:nvPr/>
          </p:nvSpPr>
          <p:spPr>
            <a:xfrm>
              <a:off x="2486262" y="3887494"/>
              <a:ext cx="316153" cy="104785"/>
            </a:xfrm>
            <a:custGeom>
              <a:avLst/>
              <a:gdLst/>
              <a:ahLst/>
              <a:cxnLst/>
              <a:rect l="l" t="t" r="r" b="b"/>
              <a:pathLst>
                <a:path w="11245" h="3727" extrusionOk="0">
                  <a:moveTo>
                    <a:pt x="9404" y="0"/>
                  </a:moveTo>
                  <a:cubicBezTo>
                    <a:pt x="9536" y="172"/>
                    <a:pt x="9586" y="382"/>
                    <a:pt x="9483" y="624"/>
                  </a:cubicBezTo>
                  <a:cubicBezTo>
                    <a:pt x="9436" y="738"/>
                    <a:pt x="9386" y="853"/>
                    <a:pt x="9340" y="963"/>
                  </a:cubicBezTo>
                  <a:cubicBezTo>
                    <a:pt x="9604" y="878"/>
                    <a:pt x="9875" y="802"/>
                    <a:pt x="10150" y="738"/>
                  </a:cubicBezTo>
                  <a:cubicBezTo>
                    <a:pt x="10150" y="417"/>
                    <a:pt x="9793" y="143"/>
                    <a:pt x="9404" y="0"/>
                  </a:cubicBezTo>
                  <a:close/>
                  <a:moveTo>
                    <a:pt x="5364" y="688"/>
                  </a:moveTo>
                  <a:lnTo>
                    <a:pt x="5364" y="688"/>
                  </a:lnTo>
                  <a:cubicBezTo>
                    <a:pt x="4633" y="892"/>
                    <a:pt x="3906" y="1113"/>
                    <a:pt x="3185" y="1355"/>
                  </a:cubicBezTo>
                  <a:cubicBezTo>
                    <a:pt x="3111" y="1480"/>
                    <a:pt x="3043" y="1608"/>
                    <a:pt x="2971" y="1733"/>
                  </a:cubicBezTo>
                  <a:cubicBezTo>
                    <a:pt x="3766" y="1376"/>
                    <a:pt x="4562" y="1031"/>
                    <a:pt x="5364" y="688"/>
                  </a:cubicBezTo>
                  <a:close/>
                  <a:moveTo>
                    <a:pt x="511" y="1786"/>
                  </a:moveTo>
                  <a:cubicBezTo>
                    <a:pt x="412" y="1837"/>
                    <a:pt x="312" y="1883"/>
                    <a:pt x="211" y="1933"/>
                  </a:cubicBezTo>
                  <a:cubicBezTo>
                    <a:pt x="162" y="2219"/>
                    <a:pt x="98" y="2500"/>
                    <a:pt x="22" y="2785"/>
                  </a:cubicBezTo>
                  <a:cubicBezTo>
                    <a:pt x="12" y="2828"/>
                    <a:pt x="5" y="2871"/>
                    <a:pt x="1" y="2910"/>
                  </a:cubicBezTo>
                  <a:cubicBezTo>
                    <a:pt x="162" y="2528"/>
                    <a:pt x="333" y="2158"/>
                    <a:pt x="511" y="1786"/>
                  </a:cubicBezTo>
                  <a:close/>
                  <a:moveTo>
                    <a:pt x="11233" y="2397"/>
                  </a:moveTo>
                  <a:lnTo>
                    <a:pt x="11233" y="2397"/>
                  </a:lnTo>
                  <a:cubicBezTo>
                    <a:pt x="10103" y="2543"/>
                    <a:pt x="9034" y="2984"/>
                    <a:pt x="8085" y="3720"/>
                  </a:cubicBezTo>
                  <a:cubicBezTo>
                    <a:pt x="8082" y="3722"/>
                    <a:pt x="8080" y="3724"/>
                    <a:pt x="8078" y="3725"/>
                  </a:cubicBezTo>
                  <a:lnTo>
                    <a:pt x="8078" y="3725"/>
                  </a:lnTo>
                  <a:cubicBezTo>
                    <a:pt x="8929" y="3476"/>
                    <a:pt x="9779" y="3227"/>
                    <a:pt x="10634" y="2978"/>
                  </a:cubicBezTo>
                  <a:cubicBezTo>
                    <a:pt x="11076" y="2846"/>
                    <a:pt x="11244" y="2628"/>
                    <a:pt x="11233" y="2397"/>
                  </a:cubicBezTo>
                  <a:close/>
                  <a:moveTo>
                    <a:pt x="8078" y="3725"/>
                  </a:moveTo>
                  <a:cubicBezTo>
                    <a:pt x="8077" y="3726"/>
                    <a:pt x="8076" y="3726"/>
                    <a:pt x="8074" y="3726"/>
                  </a:cubicBezTo>
                  <a:cubicBezTo>
                    <a:pt x="8076" y="3726"/>
                    <a:pt x="8077" y="3726"/>
                    <a:pt x="8078" y="3725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4" name="Google Shape;4874;p116"/>
            <p:cNvSpPr/>
            <p:nvPr/>
          </p:nvSpPr>
          <p:spPr>
            <a:xfrm>
              <a:off x="2484266" y="3875376"/>
              <a:ext cx="317840" cy="121119"/>
            </a:xfrm>
            <a:custGeom>
              <a:avLst/>
              <a:gdLst/>
              <a:ahLst/>
              <a:cxnLst/>
              <a:rect l="l" t="t" r="r" b="b"/>
              <a:pathLst>
                <a:path w="11305" h="4308" extrusionOk="0">
                  <a:moveTo>
                    <a:pt x="1556" y="0"/>
                  </a:moveTo>
                  <a:cubicBezTo>
                    <a:pt x="1018" y="0"/>
                    <a:pt x="496" y="242"/>
                    <a:pt x="468" y="752"/>
                  </a:cubicBezTo>
                  <a:cubicBezTo>
                    <a:pt x="468" y="756"/>
                    <a:pt x="468" y="763"/>
                    <a:pt x="465" y="767"/>
                  </a:cubicBezTo>
                  <a:cubicBezTo>
                    <a:pt x="707" y="660"/>
                    <a:pt x="953" y="560"/>
                    <a:pt x="1196" y="456"/>
                  </a:cubicBezTo>
                  <a:cubicBezTo>
                    <a:pt x="1438" y="356"/>
                    <a:pt x="1623" y="313"/>
                    <a:pt x="1762" y="313"/>
                  </a:cubicBezTo>
                  <a:cubicBezTo>
                    <a:pt x="2447" y="313"/>
                    <a:pt x="1969" y="1348"/>
                    <a:pt x="1163" y="1679"/>
                  </a:cubicBezTo>
                  <a:cubicBezTo>
                    <a:pt x="885" y="1794"/>
                    <a:pt x="611" y="1914"/>
                    <a:pt x="336" y="2036"/>
                  </a:cubicBezTo>
                  <a:cubicBezTo>
                    <a:pt x="318" y="2143"/>
                    <a:pt x="300" y="2253"/>
                    <a:pt x="282" y="2364"/>
                  </a:cubicBezTo>
                  <a:cubicBezTo>
                    <a:pt x="383" y="2314"/>
                    <a:pt x="483" y="2268"/>
                    <a:pt x="582" y="2217"/>
                  </a:cubicBezTo>
                  <a:lnTo>
                    <a:pt x="582" y="2217"/>
                  </a:lnTo>
                  <a:cubicBezTo>
                    <a:pt x="404" y="2589"/>
                    <a:pt x="233" y="2959"/>
                    <a:pt x="72" y="3341"/>
                  </a:cubicBezTo>
                  <a:cubicBezTo>
                    <a:pt x="1" y="3950"/>
                    <a:pt x="646" y="4307"/>
                    <a:pt x="1245" y="4307"/>
                  </a:cubicBezTo>
                  <a:cubicBezTo>
                    <a:pt x="1413" y="4307"/>
                    <a:pt x="1577" y="4279"/>
                    <a:pt x="1719" y="4218"/>
                  </a:cubicBezTo>
                  <a:cubicBezTo>
                    <a:pt x="3363" y="3540"/>
                    <a:pt x="5032" y="2970"/>
                    <a:pt x="6737" y="2517"/>
                  </a:cubicBezTo>
                  <a:lnTo>
                    <a:pt x="6737" y="2517"/>
                  </a:lnTo>
                  <a:cubicBezTo>
                    <a:pt x="6630" y="2727"/>
                    <a:pt x="6533" y="2949"/>
                    <a:pt x="6444" y="3177"/>
                  </a:cubicBezTo>
                  <a:cubicBezTo>
                    <a:pt x="6156" y="3919"/>
                    <a:pt x="6997" y="4233"/>
                    <a:pt x="7653" y="4233"/>
                  </a:cubicBezTo>
                  <a:cubicBezTo>
                    <a:pt x="7810" y="4233"/>
                    <a:pt x="7953" y="4215"/>
                    <a:pt x="8070" y="4182"/>
                  </a:cubicBezTo>
                  <a:cubicBezTo>
                    <a:pt x="8095" y="4175"/>
                    <a:pt x="8121" y="4169"/>
                    <a:pt x="8145" y="4157"/>
                  </a:cubicBezTo>
                  <a:cubicBezTo>
                    <a:pt x="8149" y="4157"/>
                    <a:pt x="8152" y="4154"/>
                    <a:pt x="8156" y="4151"/>
                  </a:cubicBezTo>
                  <a:cubicBezTo>
                    <a:pt x="9105" y="3415"/>
                    <a:pt x="10174" y="2974"/>
                    <a:pt x="11304" y="2828"/>
                  </a:cubicBezTo>
                  <a:cubicBezTo>
                    <a:pt x="11283" y="2389"/>
                    <a:pt x="10616" y="1908"/>
                    <a:pt x="9964" y="1908"/>
                  </a:cubicBezTo>
                  <a:cubicBezTo>
                    <a:pt x="9871" y="1908"/>
                    <a:pt x="9782" y="1914"/>
                    <a:pt x="9693" y="1936"/>
                  </a:cubicBezTo>
                  <a:cubicBezTo>
                    <a:pt x="9793" y="1822"/>
                    <a:pt x="9900" y="1708"/>
                    <a:pt x="10010" y="1597"/>
                  </a:cubicBezTo>
                  <a:cubicBezTo>
                    <a:pt x="10160" y="1451"/>
                    <a:pt x="10221" y="1305"/>
                    <a:pt x="10221" y="1169"/>
                  </a:cubicBezTo>
                  <a:lnTo>
                    <a:pt x="10221" y="1169"/>
                  </a:lnTo>
                  <a:cubicBezTo>
                    <a:pt x="9946" y="1233"/>
                    <a:pt x="9675" y="1309"/>
                    <a:pt x="9411" y="1394"/>
                  </a:cubicBezTo>
                  <a:cubicBezTo>
                    <a:pt x="9457" y="1284"/>
                    <a:pt x="9507" y="1169"/>
                    <a:pt x="9554" y="1055"/>
                  </a:cubicBezTo>
                  <a:cubicBezTo>
                    <a:pt x="9657" y="813"/>
                    <a:pt x="9607" y="603"/>
                    <a:pt x="9475" y="431"/>
                  </a:cubicBezTo>
                  <a:cubicBezTo>
                    <a:pt x="9293" y="367"/>
                    <a:pt x="9105" y="328"/>
                    <a:pt x="8940" y="328"/>
                  </a:cubicBezTo>
                  <a:cubicBezTo>
                    <a:pt x="8887" y="328"/>
                    <a:pt x="8833" y="331"/>
                    <a:pt x="8787" y="342"/>
                  </a:cubicBezTo>
                  <a:cubicBezTo>
                    <a:pt x="7657" y="556"/>
                    <a:pt x="6541" y="816"/>
                    <a:pt x="5435" y="1119"/>
                  </a:cubicBezTo>
                  <a:cubicBezTo>
                    <a:pt x="4633" y="1462"/>
                    <a:pt x="3837" y="1807"/>
                    <a:pt x="3042" y="2164"/>
                  </a:cubicBezTo>
                  <a:cubicBezTo>
                    <a:pt x="3114" y="2039"/>
                    <a:pt x="3182" y="1911"/>
                    <a:pt x="3256" y="1786"/>
                  </a:cubicBezTo>
                  <a:lnTo>
                    <a:pt x="3256" y="1786"/>
                  </a:lnTo>
                  <a:cubicBezTo>
                    <a:pt x="3050" y="1854"/>
                    <a:pt x="2843" y="1926"/>
                    <a:pt x="2636" y="2000"/>
                  </a:cubicBezTo>
                  <a:cubicBezTo>
                    <a:pt x="2690" y="1629"/>
                    <a:pt x="2729" y="1259"/>
                    <a:pt x="2751" y="877"/>
                  </a:cubicBezTo>
                  <a:cubicBezTo>
                    <a:pt x="2782" y="306"/>
                    <a:pt x="2158" y="0"/>
                    <a:pt x="1556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5" name="Google Shape;4875;p116"/>
            <p:cNvSpPr/>
            <p:nvPr/>
          </p:nvSpPr>
          <p:spPr>
            <a:xfrm>
              <a:off x="2493712" y="3884176"/>
              <a:ext cx="59351" cy="48442"/>
            </a:xfrm>
            <a:custGeom>
              <a:avLst/>
              <a:gdLst/>
              <a:ahLst/>
              <a:cxnLst/>
              <a:rect l="l" t="t" r="r" b="b"/>
              <a:pathLst>
                <a:path w="2111" h="1723" extrusionOk="0">
                  <a:moveTo>
                    <a:pt x="1426" y="0"/>
                  </a:moveTo>
                  <a:cubicBezTo>
                    <a:pt x="1287" y="0"/>
                    <a:pt x="1102" y="43"/>
                    <a:pt x="860" y="143"/>
                  </a:cubicBezTo>
                  <a:cubicBezTo>
                    <a:pt x="617" y="247"/>
                    <a:pt x="371" y="347"/>
                    <a:pt x="129" y="454"/>
                  </a:cubicBezTo>
                  <a:cubicBezTo>
                    <a:pt x="104" y="885"/>
                    <a:pt x="65" y="1302"/>
                    <a:pt x="0" y="1723"/>
                  </a:cubicBezTo>
                  <a:cubicBezTo>
                    <a:pt x="275" y="1601"/>
                    <a:pt x="549" y="1481"/>
                    <a:pt x="827" y="1366"/>
                  </a:cubicBezTo>
                  <a:cubicBezTo>
                    <a:pt x="1633" y="1035"/>
                    <a:pt x="2111" y="0"/>
                    <a:pt x="1426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" name="Изображение 3">
            <a:extLst>
              <a:ext uri="{FF2B5EF4-FFF2-40B4-BE49-F238E27FC236}">
                <a16:creationId xmlns:a16="http://schemas.microsoft.com/office/drawing/2014/main" xmlns="" id="{0498E99E-5B55-2668-8666-9D1AF475828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974" t="9981" r="33391" b="15222"/>
          <a:stretch>
            <a:fillRect/>
          </a:stretch>
        </p:blipFill>
        <p:spPr>
          <a:xfrm>
            <a:off x="5621518" y="1069989"/>
            <a:ext cx="1905176" cy="2616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EA5FD0A-D3D0-9502-9060-0B39F58D49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1513" y="1179325"/>
            <a:ext cx="1814282" cy="2419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4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4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4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4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4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9">
          <a:extLst>
            <a:ext uri="{FF2B5EF4-FFF2-40B4-BE49-F238E27FC236}">
              <a16:creationId xmlns:a16="http://schemas.microsoft.com/office/drawing/2014/main" xmlns="" id="{E2833314-44BD-1E3E-F4A8-2484B12BF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40" name="Google Shape;4840;p116">
            <a:extLst>
              <a:ext uri="{FF2B5EF4-FFF2-40B4-BE49-F238E27FC236}">
                <a16:creationId xmlns:a16="http://schemas.microsoft.com/office/drawing/2014/main" xmlns="" id="{E80C30ED-04C7-BB6C-2C4F-340303BE85DD}"/>
              </a:ext>
            </a:extLst>
          </p:cNvPr>
          <p:cNvGrpSpPr/>
          <p:nvPr/>
        </p:nvGrpSpPr>
        <p:grpSpPr>
          <a:xfrm rot="834058">
            <a:off x="2749349" y="1663408"/>
            <a:ext cx="1875514" cy="585379"/>
            <a:chOff x="4345425" y="2175475"/>
            <a:chExt cx="800750" cy="176025"/>
          </a:xfrm>
        </p:grpSpPr>
        <p:sp>
          <p:nvSpPr>
            <p:cNvPr id="4841" name="Google Shape;4841;p116">
              <a:extLst>
                <a:ext uri="{FF2B5EF4-FFF2-40B4-BE49-F238E27FC236}">
                  <a16:creationId xmlns:a16="http://schemas.microsoft.com/office/drawing/2014/main" xmlns="" id="{023776CF-1C16-7136-E007-B4576CF79591}"/>
                </a:ext>
              </a:extLst>
            </p:cNvPr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2" name="Google Shape;4842;p116">
              <a:extLst>
                <a:ext uri="{FF2B5EF4-FFF2-40B4-BE49-F238E27FC236}">
                  <a16:creationId xmlns:a16="http://schemas.microsoft.com/office/drawing/2014/main" xmlns="" id="{3E5C8B5D-EB45-0208-8F8A-F32901E8FBB2}"/>
                </a:ext>
              </a:extLst>
            </p:cNvPr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46" name="Google Shape;4846;p116">
            <a:extLst>
              <a:ext uri="{FF2B5EF4-FFF2-40B4-BE49-F238E27FC236}">
                <a16:creationId xmlns:a16="http://schemas.microsoft.com/office/drawing/2014/main" xmlns="" id="{A1C976DD-50B5-C114-3B04-D2E50089E3B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2286" y="172361"/>
            <a:ext cx="7704000" cy="496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Региональная стажировочная площадка </a:t>
            </a:r>
            <a:b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«Школа молодого педагога»</a:t>
            </a:r>
          </a:p>
        </p:txBody>
      </p:sp>
      <p:sp>
        <p:nvSpPr>
          <p:cNvPr id="4847" name="Google Shape;4847;p116">
            <a:extLst>
              <a:ext uri="{FF2B5EF4-FFF2-40B4-BE49-F238E27FC236}">
                <a16:creationId xmlns:a16="http://schemas.microsoft.com/office/drawing/2014/main" xmlns="" id="{9D3967CB-E8E2-D19A-3BBD-4E2D843CFDE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494091" y="1786157"/>
            <a:ext cx="4989059" cy="169727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sz="1800" dirty="0"/>
              <a:t>Ссылка на материалы консультации:</a:t>
            </a:r>
          </a:p>
          <a:p>
            <a:pPr marL="0" lvl="0" indent="0"/>
            <a:r>
              <a:rPr lang="ru-RU" sz="1800" dirty="0"/>
              <a:t> </a:t>
            </a:r>
            <a:r>
              <a:rPr lang="en-US" sz="1800" dirty="0">
                <a:hlinkClick r:id="rId3"/>
              </a:rPr>
              <a:t>https://cloud.mail.ru/public/2LeY/4r3dQD5Ya</a:t>
            </a:r>
            <a:endParaRPr lang="ru-RU" sz="1800" dirty="0"/>
          </a:p>
          <a:p>
            <a:pPr marL="0" lvl="0" indent="0"/>
            <a:endParaRPr lang="ru-RU" sz="1800" dirty="0"/>
          </a:p>
          <a:p>
            <a:pPr marL="0" lvl="0" indent="0"/>
            <a:endParaRPr sz="1800" dirty="0"/>
          </a:p>
        </p:txBody>
      </p:sp>
      <p:grpSp>
        <p:nvGrpSpPr>
          <p:cNvPr id="4853" name="Google Shape;4853;p116">
            <a:extLst>
              <a:ext uri="{FF2B5EF4-FFF2-40B4-BE49-F238E27FC236}">
                <a16:creationId xmlns:a16="http://schemas.microsoft.com/office/drawing/2014/main" xmlns="" id="{B5175D6F-6DC0-FE07-8427-DD7AA236383F}"/>
              </a:ext>
            </a:extLst>
          </p:cNvPr>
          <p:cNvGrpSpPr/>
          <p:nvPr/>
        </p:nvGrpSpPr>
        <p:grpSpPr>
          <a:xfrm flipH="1">
            <a:off x="3762662" y="1069989"/>
            <a:ext cx="1586366" cy="376700"/>
            <a:chOff x="4345425" y="2175475"/>
            <a:chExt cx="800750" cy="176025"/>
          </a:xfrm>
        </p:grpSpPr>
        <p:sp>
          <p:nvSpPr>
            <p:cNvPr id="4854" name="Google Shape;4854;p116">
              <a:extLst>
                <a:ext uri="{FF2B5EF4-FFF2-40B4-BE49-F238E27FC236}">
                  <a16:creationId xmlns:a16="http://schemas.microsoft.com/office/drawing/2014/main" xmlns="" id="{5582F958-B4FC-61F8-3A8E-BEC35C7C7599}"/>
                </a:ext>
              </a:extLst>
            </p:cNvPr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5" name="Google Shape;4855;p116">
              <a:extLst>
                <a:ext uri="{FF2B5EF4-FFF2-40B4-BE49-F238E27FC236}">
                  <a16:creationId xmlns:a16="http://schemas.microsoft.com/office/drawing/2014/main" xmlns="" id="{E12F8576-E2C2-D039-2FD9-C78A8B0CCC05}"/>
                </a:ext>
              </a:extLst>
            </p:cNvPr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56" name="Google Shape;4856;p116">
            <a:extLst>
              <a:ext uri="{FF2B5EF4-FFF2-40B4-BE49-F238E27FC236}">
                <a16:creationId xmlns:a16="http://schemas.microsoft.com/office/drawing/2014/main" xmlns="" id="{0DF83F3E-69C0-B475-F4E1-22F734F75938}"/>
              </a:ext>
            </a:extLst>
          </p:cNvPr>
          <p:cNvGrpSpPr/>
          <p:nvPr/>
        </p:nvGrpSpPr>
        <p:grpSpPr>
          <a:xfrm>
            <a:off x="6987352" y="4900705"/>
            <a:ext cx="1745583" cy="230173"/>
            <a:chOff x="1394800" y="3522000"/>
            <a:chExt cx="1048650" cy="138275"/>
          </a:xfrm>
        </p:grpSpPr>
        <p:sp>
          <p:nvSpPr>
            <p:cNvPr id="4857" name="Google Shape;4857;p116">
              <a:extLst>
                <a:ext uri="{FF2B5EF4-FFF2-40B4-BE49-F238E27FC236}">
                  <a16:creationId xmlns:a16="http://schemas.microsoft.com/office/drawing/2014/main" xmlns="" id="{9112F3E4-429D-CD2B-D58C-E6B822F7E3CA}"/>
                </a:ext>
              </a:extLst>
            </p:cNvPr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8" name="Google Shape;4858;p116">
              <a:extLst>
                <a:ext uri="{FF2B5EF4-FFF2-40B4-BE49-F238E27FC236}">
                  <a16:creationId xmlns:a16="http://schemas.microsoft.com/office/drawing/2014/main" xmlns="" id="{6CA0D69B-117A-3B06-CB65-E04ED5AA5EB3}"/>
                </a:ext>
              </a:extLst>
            </p:cNvPr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9" name="Google Shape;4859;p116">
              <a:extLst>
                <a:ext uri="{FF2B5EF4-FFF2-40B4-BE49-F238E27FC236}">
                  <a16:creationId xmlns:a16="http://schemas.microsoft.com/office/drawing/2014/main" xmlns="" id="{7AD6B762-B556-888A-0709-E432347D37D1}"/>
                </a:ext>
              </a:extLst>
            </p:cNvPr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0" name="Google Shape;4860;p116">
              <a:extLst>
                <a:ext uri="{FF2B5EF4-FFF2-40B4-BE49-F238E27FC236}">
                  <a16:creationId xmlns:a16="http://schemas.microsoft.com/office/drawing/2014/main" xmlns="" id="{D631BD4A-38E0-5432-70B7-D537F5F9CD6E}"/>
                </a:ext>
              </a:extLst>
            </p:cNvPr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1" name="Google Shape;4861;p116">
              <a:extLst>
                <a:ext uri="{FF2B5EF4-FFF2-40B4-BE49-F238E27FC236}">
                  <a16:creationId xmlns:a16="http://schemas.microsoft.com/office/drawing/2014/main" xmlns="" id="{AAF24183-B03E-A9C2-010E-557D35167FCA}"/>
                </a:ext>
              </a:extLst>
            </p:cNvPr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2" name="Google Shape;4862;p116">
              <a:extLst>
                <a:ext uri="{FF2B5EF4-FFF2-40B4-BE49-F238E27FC236}">
                  <a16:creationId xmlns:a16="http://schemas.microsoft.com/office/drawing/2014/main" xmlns="" id="{AD045A95-A9CF-02DA-4FA4-3A1A59DA6809}"/>
                </a:ext>
              </a:extLst>
            </p:cNvPr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3" name="Google Shape;4863;p116">
              <a:extLst>
                <a:ext uri="{FF2B5EF4-FFF2-40B4-BE49-F238E27FC236}">
                  <a16:creationId xmlns:a16="http://schemas.microsoft.com/office/drawing/2014/main" xmlns="" id="{5C7EA3BC-8602-BC2C-9232-3034245182A8}"/>
                </a:ext>
              </a:extLst>
            </p:cNvPr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4" name="Google Shape;4864;p116">
              <a:extLst>
                <a:ext uri="{FF2B5EF4-FFF2-40B4-BE49-F238E27FC236}">
                  <a16:creationId xmlns:a16="http://schemas.microsoft.com/office/drawing/2014/main" xmlns="" id="{1DFD7CF5-C8DC-44C3-025E-870B50AB83AE}"/>
                </a:ext>
              </a:extLst>
            </p:cNvPr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5" name="Google Shape;4865;p116">
              <a:extLst>
                <a:ext uri="{FF2B5EF4-FFF2-40B4-BE49-F238E27FC236}">
                  <a16:creationId xmlns:a16="http://schemas.microsoft.com/office/drawing/2014/main" xmlns="" id="{DA7721A8-4643-E42A-5CEA-CDF10A8D1676}"/>
                </a:ext>
              </a:extLst>
            </p:cNvPr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66" name="Google Shape;4866;p116">
            <a:extLst>
              <a:ext uri="{FF2B5EF4-FFF2-40B4-BE49-F238E27FC236}">
                <a16:creationId xmlns:a16="http://schemas.microsoft.com/office/drawing/2014/main" xmlns="" id="{AD5EA67E-99A4-973C-41CD-71DDCB06FE91}"/>
              </a:ext>
            </a:extLst>
          </p:cNvPr>
          <p:cNvGrpSpPr/>
          <p:nvPr/>
        </p:nvGrpSpPr>
        <p:grpSpPr>
          <a:xfrm>
            <a:off x="9938" y="750634"/>
            <a:ext cx="1921912" cy="326735"/>
            <a:chOff x="1816609" y="3851001"/>
            <a:chExt cx="1093674" cy="222193"/>
          </a:xfrm>
        </p:grpSpPr>
        <p:sp>
          <p:nvSpPr>
            <p:cNvPr id="4867" name="Google Shape;4867;p116">
              <a:extLst>
                <a:ext uri="{FF2B5EF4-FFF2-40B4-BE49-F238E27FC236}">
                  <a16:creationId xmlns:a16="http://schemas.microsoft.com/office/drawing/2014/main" xmlns="" id="{34A75AA5-C65D-2B37-C26F-99F7E6B6BAC9}"/>
                </a:ext>
              </a:extLst>
            </p:cNvPr>
            <p:cNvSpPr/>
            <p:nvPr/>
          </p:nvSpPr>
          <p:spPr>
            <a:xfrm>
              <a:off x="1816609" y="3851001"/>
              <a:ext cx="1093674" cy="222193"/>
            </a:xfrm>
            <a:custGeom>
              <a:avLst/>
              <a:gdLst/>
              <a:ahLst/>
              <a:cxnLst/>
              <a:rect l="l" t="t" r="r" b="b"/>
              <a:pathLst>
                <a:path w="38900" h="7903" extrusionOk="0">
                  <a:moveTo>
                    <a:pt x="32154" y="852"/>
                  </a:moveTo>
                  <a:cubicBezTo>
                    <a:pt x="32029" y="852"/>
                    <a:pt x="31911" y="870"/>
                    <a:pt x="31815" y="910"/>
                  </a:cubicBezTo>
                  <a:cubicBezTo>
                    <a:pt x="30934" y="1259"/>
                    <a:pt x="30057" y="1619"/>
                    <a:pt x="29183" y="1986"/>
                  </a:cubicBezTo>
                  <a:cubicBezTo>
                    <a:pt x="30289" y="1683"/>
                    <a:pt x="31405" y="1423"/>
                    <a:pt x="32535" y="1209"/>
                  </a:cubicBezTo>
                  <a:cubicBezTo>
                    <a:pt x="32581" y="1198"/>
                    <a:pt x="32635" y="1195"/>
                    <a:pt x="32688" y="1195"/>
                  </a:cubicBezTo>
                  <a:cubicBezTo>
                    <a:pt x="32853" y="1195"/>
                    <a:pt x="33041" y="1234"/>
                    <a:pt x="33223" y="1298"/>
                  </a:cubicBezTo>
                  <a:cubicBezTo>
                    <a:pt x="32998" y="1017"/>
                    <a:pt x="32532" y="852"/>
                    <a:pt x="32154" y="852"/>
                  </a:cubicBezTo>
                  <a:close/>
                  <a:moveTo>
                    <a:pt x="36026" y="1808"/>
                  </a:moveTo>
                  <a:cubicBezTo>
                    <a:pt x="35323" y="1808"/>
                    <a:pt x="34635" y="1886"/>
                    <a:pt x="33969" y="2036"/>
                  </a:cubicBezTo>
                  <a:cubicBezTo>
                    <a:pt x="33969" y="2172"/>
                    <a:pt x="33908" y="2318"/>
                    <a:pt x="33758" y="2464"/>
                  </a:cubicBezTo>
                  <a:cubicBezTo>
                    <a:pt x="33648" y="2575"/>
                    <a:pt x="33541" y="2689"/>
                    <a:pt x="33441" y="2803"/>
                  </a:cubicBezTo>
                  <a:cubicBezTo>
                    <a:pt x="33530" y="2781"/>
                    <a:pt x="33619" y="2775"/>
                    <a:pt x="33712" y="2775"/>
                  </a:cubicBezTo>
                  <a:cubicBezTo>
                    <a:pt x="34364" y="2775"/>
                    <a:pt x="35031" y="3256"/>
                    <a:pt x="35052" y="3695"/>
                  </a:cubicBezTo>
                  <a:cubicBezTo>
                    <a:pt x="35341" y="3655"/>
                    <a:pt x="35634" y="3637"/>
                    <a:pt x="35926" y="3637"/>
                  </a:cubicBezTo>
                  <a:cubicBezTo>
                    <a:pt x="36290" y="3637"/>
                    <a:pt x="36657" y="3666"/>
                    <a:pt x="37028" y="3723"/>
                  </a:cubicBezTo>
                  <a:cubicBezTo>
                    <a:pt x="37099" y="3734"/>
                    <a:pt x="37170" y="3737"/>
                    <a:pt x="37234" y="3737"/>
                  </a:cubicBezTo>
                  <a:cubicBezTo>
                    <a:pt x="38415" y="3737"/>
                    <a:pt x="38900" y="2136"/>
                    <a:pt x="37502" y="1922"/>
                  </a:cubicBezTo>
                  <a:cubicBezTo>
                    <a:pt x="37007" y="1843"/>
                    <a:pt x="36511" y="1808"/>
                    <a:pt x="36026" y="1808"/>
                  </a:cubicBezTo>
                  <a:close/>
                  <a:moveTo>
                    <a:pt x="6480" y="3645"/>
                  </a:moveTo>
                  <a:lnTo>
                    <a:pt x="6480" y="3645"/>
                  </a:lnTo>
                  <a:cubicBezTo>
                    <a:pt x="6466" y="3652"/>
                    <a:pt x="6455" y="3655"/>
                    <a:pt x="6441" y="3659"/>
                  </a:cubicBezTo>
                  <a:cubicBezTo>
                    <a:pt x="6412" y="3723"/>
                    <a:pt x="6383" y="3787"/>
                    <a:pt x="6359" y="3851"/>
                  </a:cubicBezTo>
                  <a:cubicBezTo>
                    <a:pt x="6398" y="3784"/>
                    <a:pt x="6437" y="3713"/>
                    <a:pt x="6480" y="3645"/>
                  </a:cubicBezTo>
                  <a:close/>
                  <a:moveTo>
                    <a:pt x="21010" y="0"/>
                  </a:moveTo>
                  <a:cubicBezTo>
                    <a:pt x="20879" y="0"/>
                    <a:pt x="20747" y="18"/>
                    <a:pt x="20622" y="64"/>
                  </a:cubicBezTo>
                  <a:cubicBezTo>
                    <a:pt x="18436" y="831"/>
                    <a:pt x="16353" y="1801"/>
                    <a:pt x="14389" y="2977"/>
                  </a:cubicBezTo>
                  <a:cubicBezTo>
                    <a:pt x="14735" y="2475"/>
                    <a:pt x="15102" y="1990"/>
                    <a:pt x="15491" y="1512"/>
                  </a:cubicBezTo>
                  <a:cubicBezTo>
                    <a:pt x="16118" y="746"/>
                    <a:pt x="15117" y="289"/>
                    <a:pt x="14353" y="289"/>
                  </a:cubicBezTo>
                  <a:cubicBezTo>
                    <a:pt x="14154" y="289"/>
                    <a:pt x="13972" y="318"/>
                    <a:pt x="13836" y="385"/>
                  </a:cubicBezTo>
                  <a:cubicBezTo>
                    <a:pt x="12110" y="1244"/>
                    <a:pt x="10484" y="2261"/>
                    <a:pt x="8969" y="3431"/>
                  </a:cubicBezTo>
                  <a:cubicBezTo>
                    <a:pt x="9272" y="2842"/>
                    <a:pt x="9614" y="2268"/>
                    <a:pt x="9996" y="1708"/>
                  </a:cubicBezTo>
                  <a:cubicBezTo>
                    <a:pt x="10542" y="906"/>
                    <a:pt x="9646" y="471"/>
                    <a:pt x="8905" y="471"/>
                  </a:cubicBezTo>
                  <a:cubicBezTo>
                    <a:pt x="8694" y="471"/>
                    <a:pt x="8491" y="507"/>
                    <a:pt x="8341" y="581"/>
                  </a:cubicBezTo>
                  <a:cubicBezTo>
                    <a:pt x="5938" y="1741"/>
                    <a:pt x="3534" y="2903"/>
                    <a:pt x="1131" y="4062"/>
                  </a:cubicBezTo>
                  <a:cubicBezTo>
                    <a:pt x="1" y="4608"/>
                    <a:pt x="893" y="5670"/>
                    <a:pt x="1862" y="5670"/>
                  </a:cubicBezTo>
                  <a:cubicBezTo>
                    <a:pt x="2045" y="5670"/>
                    <a:pt x="2226" y="5635"/>
                    <a:pt x="2401" y="5549"/>
                  </a:cubicBezTo>
                  <a:cubicBezTo>
                    <a:pt x="3546" y="4996"/>
                    <a:pt x="4690" y="4443"/>
                    <a:pt x="5835" y="3891"/>
                  </a:cubicBezTo>
                  <a:lnTo>
                    <a:pt x="5835" y="3891"/>
                  </a:lnTo>
                  <a:cubicBezTo>
                    <a:pt x="5392" y="4055"/>
                    <a:pt x="4947" y="4211"/>
                    <a:pt x="4501" y="4361"/>
                  </a:cubicBezTo>
                  <a:cubicBezTo>
                    <a:pt x="4248" y="4447"/>
                    <a:pt x="3944" y="4508"/>
                    <a:pt x="3649" y="4508"/>
                  </a:cubicBezTo>
                  <a:cubicBezTo>
                    <a:pt x="3378" y="4508"/>
                    <a:pt x="3110" y="4458"/>
                    <a:pt x="2886" y="4336"/>
                  </a:cubicBezTo>
                  <a:cubicBezTo>
                    <a:pt x="2532" y="4144"/>
                    <a:pt x="2443" y="3773"/>
                    <a:pt x="2896" y="3619"/>
                  </a:cubicBezTo>
                  <a:cubicBezTo>
                    <a:pt x="4173" y="3191"/>
                    <a:pt x="5428" y="2707"/>
                    <a:pt x="6666" y="2164"/>
                  </a:cubicBezTo>
                  <a:cubicBezTo>
                    <a:pt x="6887" y="2069"/>
                    <a:pt x="7175" y="2015"/>
                    <a:pt x="7464" y="2015"/>
                  </a:cubicBezTo>
                  <a:cubicBezTo>
                    <a:pt x="7593" y="2015"/>
                    <a:pt x="7721" y="2026"/>
                    <a:pt x="7846" y="2047"/>
                  </a:cubicBezTo>
                  <a:cubicBezTo>
                    <a:pt x="8074" y="1901"/>
                    <a:pt x="8330" y="1794"/>
                    <a:pt x="8562" y="1794"/>
                  </a:cubicBezTo>
                  <a:cubicBezTo>
                    <a:pt x="8598" y="1794"/>
                    <a:pt x="8634" y="1797"/>
                    <a:pt x="8669" y="1805"/>
                  </a:cubicBezTo>
                  <a:cubicBezTo>
                    <a:pt x="9054" y="1865"/>
                    <a:pt x="9375" y="2079"/>
                    <a:pt x="9041" y="2490"/>
                  </a:cubicBezTo>
                  <a:cubicBezTo>
                    <a:pt x="8491" y="3153"/>
                    <a:pt x="8074" y="3841"/>
                    <a:pt x="7774" y="4600"/>
                  </a:cubicBezTo>
                  <a:cubicBezTo>
                    <a:pt x="9536" y="3398"/>
                    <a:pt x="11351" y="2283"/>
                    <a:pt x="13223" y="1256"/>
                  </a:cubicBezTo>
                  <a:cubicBezTo>
                    <a:pt x="13379" y="1170"/>
                    <a:pt x="13729" y="1091"/>
                    <a:pt x="14032" y="1091"/>
                  </a:cubicBezTo>
                  <a:cubicBezTo>
                    <a:pt x="14449" y="1091"/>
                    <a:pt x="14778" y="1238"/>
                    <a:pt x="14378" y="1701"/>
                  </a:cubicBezTo>
                  <a:cubicBezTo>
                    <a:pt x="13740" y="2447"/>
                    <a:pt x="13305" y="3220"/>
                    <a:pt x="13055" y="4116"/>
                  </a:cubicBezTo>
                  <a:cubicBezTo>
                    <a:pt x="14791" y="3156"/>
                    <a:pt x="16575" y="2111"/>
                    <a:pt x="18386" y="1494"/>
                  </a:cubicBezTo>
                  <a:cubicBezTo>
                    <a:pt x="18660" y="1402"/>
                    <a:pt x="18896" y="1359"/>
                    <a:pt x="19099" y="1359"/>
                  </a:cubicBezTo>
                  <a:cubicBezTo>
                    <a:pt x="20144" y="1359"/>
                    <a:pt x="20262" y="2514"/>
                    <a:pt x="20204" y="3630"/>
                  </a:cubicBezTo>
                  <a:cubicBezTo>
                    <a:pt x="21502" y="2892"/>
                    <a:pt x="22840" y="2229"/>
                    <a:pt x="24213" y="1634"/>
                  </a:cubicBezTo>
                  <a:cubicBezTo>
                    <a:pt x="24216" y="1630"/>
                    <a:pt x="24216" y="1623"/>
                    <a:pt x="24216" y="1619"/>
                  </a:cubicBezTo>
                  <a:cubicBezTo>
                    <a:pt x="24244" y="1109"/>
                    <a:pt x="24766" y="867"/>
                    <a:pt x="25304" y="867"/>
                  </a:cubicBezTo>
                  <a:cubicBezTo>
                    <a:pt x="25906" y="867"/>
                    <a:pt x="26530" y="1173"/>
                    <a:pt x="26499" y="1744"/>
                  </a:cubicBezTo>
                  <a:cubicBezTo>
                    <a:pt x="26477" y="2126"/>
                    <a:pt x="26438" y="2496"/>
                    <a:pt x="26384" y="2867"/>
                  </a:cubicBezTo>
                  <a:cubicBezTo>
                    <a:pt x="26591" y="2793"/>
                    <a:pt x="26798" y="2721"/>
                    <a:pt x="27004" y="2653"/>
                  </a:cubicBezTo>
                  <a:cubicBezTo>
                    <a:pt x="27236" y="2250"/>
                    <a:pt x="27483" y="1855"/>
                    <a:pt x="27743" y="1466"/>
                  </a:cubicBezTo>
                  <a:cubicBezTo>
                    <a:pt x="28220" y="746"/>
                    <a:pt x="27386" y="168"/>
                    <a:pt x="26695" y="168"/>
                  </a:cubicBezTo>
                  <a:cubicBezTo>
                    <a:pt x="26573" y="168"/>
                    <a:pt x="26459" y="186"/>
                    <a:pt x="26352" y="225"/>
                  </a:cubicBezTo>
                  <a:cubicBezTo>
                    <a:pt x="24637" y="842"/>
                    <a:pt x="23000" y="1591"/>
                    <a:pt x="21431" y="2468"/>
                  </a:cubicBezTo>
                  <a:cubicBezTo>
                    <a:pt x="21624" y="2079"/>
                    <a:pt x="21817" y="1690"/>
                    <a:pt x="22009" y="1305"/>
                  </a:cubicBezTo>
                  <a:cubicBezTo>
                    <a:pt x="22373" y="574"/>
                    <a:pt x="21702" y="0"/>
                    <a:pt x="21010" y="0"/>
                  </a:cubicBezTo>
                  <a:close/>
                  <a:moveTo>
                    <a:pt x="30485" y="3384"/>
                  </a:moveTo>
                  <a:cubicBezTo>
                    <a:pt x="28780" y="3837"/>
                    <a:pt x="27111" y="4407"/>
                    <a:pt x="25467" y="5085"/>
                  </a:cubicBezTo>
                  <a:cubicBezTo>
                    <a:pt x="25325" y="5146"/>
                    <a:pt x="25161" y="5174"/>
                    <a:pt x="24993" y="5174"/>
                  </a:cubicBezTo>
                  <a:cubicBezTo>
                    <a:pt x="24394" y="5174"/>
                    <a:pt x="23749" y="4817"/>
                    <a:pt x="23820" y="4208"/>
                  </a:cubicBezTo>
                  <a:lnTo>
                    <a:pt x="23820" y="4208"/>
                  </a:lnTo>
                  <a:cubicBezTo>
                    <a:pt x="23721" y="4437"/>
                    <a:pt x="23627" y="4668"/>
                    <a:pt x="23538" y="4903"/>
                  </a:cubicBezTo>
                  <a:cubicBezTo>
                    <a:pt x="23257" y="5627"/>
                    <a:pt x="24013" y="5920"/>
                    <a:pt x="24665" y="5920"/>
                  </a:cubicBezTo>
                  <a:cubicBezTo>
                    <a:pt x="24908" y="5920"/>
                    <a:pt x="25136" y="5880"/>
                    <a:pt x="25289" y="5806"/>
                  </a:cubicBezTo>
                  <a:cubicBezTo>
                    <a:pt x="26919" y="5021"/>
                    <a:pt x="28566" y="4276"/>
                    <a:pt x="30231" y="3570"/>
                  </a:cubicBezTo>
                  <a:lnTo>
                    <a:pt x="30231" y="3570"/>
                  </a:lnTo>
                  <a:cubicBezTo>
                    <a:pt x="30131" y="3805"/>
                    <a:pt x="30032" y="4040"/>
                    <a:pt x="29932" y="4276"/>
                  </a:cubicBezTo>
                  <a:cubicBezTo>
                    <a:pt x="29632" y="4985"/>
                    <a:pt x="30292" y="5260"/>
                    <a:pt x="30952" y="5260"/>
                  </a:cubicBezTo>
                  <a:cubicBezTo>
                    <a:pt x="31323" y="5260"/>
                    <a:pt x="31697" y="5171"/>
                    <a:pt x="31893" y="5024"/>
                  </a:cubicBezTo>
                  <a:lnTo>
                    <a:pt x="31893" y="5024"/>
                  </a:lnTo>
                  <a:cubicBezTo>
                    <a:pt x="31869" y="5036"/>
                    <a:pt x="31843" y="5042"/>
                    <a:pt x="31818" y="5049"/>
                  </a:cubicBezTo>
                  <a:cubicBezTo>
                    <a:pt x="31701" y="5082"/>
                    <a:pt x="31558" y="5100"/>
                    <a:pt x="31401" y="5100"/>
                  </a:cubicBezTo>
                  <a:cubicBezTo>
                    <a:pt x="30745" y="5100"/>
                    <a:pt x="29904" y="4786"/>
                    <a:pt x="30192" y="4044"/>
                  </a:cubicBezTo>
                  <a:cubicBezTo>
                    <a:pt x="30281" y="3816"/>
                    <a:pt x="30378" y="3594"/>
                    <a:pt x="30485" y="3384"/>
                  </a:cubicBezTo>
                  <a:close/>
                  <a:moveTo>
                    <a:pt x="24084" y="2903"/>
                  </a:moveTo>
                  <a:lnTo>
                    <a:pt x="24084" y="2903"/>
                  </a:lnTo>
                  <a:cubicBezTo>
                    <a:pt x="22447" y="3627"/>
                    <a:pt x="20875" y="4468"/>
                    <a:pt x="19353" y="5421"/>
                  </a:cubicBezTo>
                  <a:cubicBezTo>
                    <a:pt x="19242" y="5492"/>
                    <a:pt x="18785" y="5663"/>
                    <a:pt x="18443" y="5663"/>
                  </a:cubicBezTo>
                  <a:cubicBezTo>
                    <a:pt x="18208" y="5663"/>
                    <a:pt x="18026" y="5581"/>
                    <a:pt x="18051" y="5331"/>
                  </a:cubicBezTo>
                  <a:cubicBezTo>
                    <a:pt x="18065" y="5167"/>
                    <a:pt x="18122" y="4697"/>
                    <a:pt x="18150" y="4205"/>
                  </a:cubicBezTo>
                  <a:lnTo>
                    <a:pt x="18150" y="4205"/>
                  </a:lnTo>
                  <a:cubicBezTo>
                    <a:pt x="18037" y="4432"/>
                    <a:pt x="17926" y="4661"/>
                    <a:pt x="17812" y="4889"/>
                  </a:cubicBezTo>
                  <a:cubicBezTo>
                    <a:pt x="17398" y="5720"/>
                    <a:pt x="18073" y="6119"/>
                    <a:pt x="18779" y="6119"/>
                  </a:cubicBezTo>
                  <a:cubicBezTo>
                    <a:pt x="19110" y="6119"/>
                    <a:pt x="19445" y="6033"/>
                    <a:pt x="19684" y="5859"/>
                  </a:cubicBezTo>
                  <a:cubicBezTo>
                    <a:pt x="21057" y="4853"/>
                    <a:pt x="22511" y="3976"/>
                    <a:pt x="24030" y="3231"/>
                  </a:cubicBezTo>
                  <a:cubicBezTo>
                    <a:pt x="24048" y="3120"/>
                    <a:pt x="24066" y="3010"/>
                    <a:pt x="24084" y="2903"/>
                  </a:cubicBezTo>
                  <a:close/>
                  <a:moveTo>
                    <a:pt x="17987" y="2828"/>
                  </a:moveTo>
                  <a:cubicBezTo>
                    <a:pt x="17915" y="2828"/>
                    <a:pt x="16671" y="3559"/>
                    <a:pt x="16503" y="3645"/>
                  </a:cubicBezTo>
                  <a:cubicBezTo>
                    <a:pt x="15031" y="4389"/>
                    <a:pt x="13562" y="5131"/>
                    <a:pt x="12089" y="5877"/>
                  </a:cubicBezTo>
                  <a:cubicBezTo>
                    <a:pt x="11993" y="5926"/>
                    <a:pt x="11504" y="6112"/>
                    <a:pt x="11151" y="6112"/>
                  </a:cubicBezTo>
                  <a:cubicBezTo>
                    <a:pt x="10923" y="6112"/>
                    <a:pt x="10756" y="6033"/>
                    <a:pt x="10791" y="5784"/>
                  </a:cubicBezTo>
                  <a:cubicBezTo>
                    <a:pt x="10902" y="4988"/>
                    <a:pt x="11116" y="4251"/>
                    <a:pt x="11433" y="3563"/>
                  </a:cubicBezTo>
                  <a:lnTo>
                    <a:pt x="11433" y="3563"/>
                  </a:lnTo>
                  <a:cubicBezTo>
                    <a:pt x="9867" y="4514"/>
                    <a:pt x="8348" y="5534"/>
                    <a:pt x="6869" y="6622"/>
                  </a:cubicBezTo>
                  <a:cubicBezTo>
                    <a:pt x="6762" y="6700"/>
                    <a:pt x="6052" y="7021"/>
                    <a:pt x="5624" y="7021"/>
                  </a:cubicBezTo>
                  <a:cubicBezTo>
                    <a:pt x="5521" y="7021"/>
                    <a:pt x="5435" y="7004"/>
                    <a:pt x="5378" y="6957"/>
                  </a:cubicBezTo>
                  <a:lnTo>
                    <a:pt x="5378" y="6957"/>
                  </a:lnTo>
                  <a:cubicBezTo>
                    <a:pt x="5321" y="7570"/>
                    <a:pt x="5917" y="7902"/>
                    <a:pt x="6505" y="7902"/>
                  </a:cubicBezTo>
                  <a:cubicBezTo>
                    <a:pt x="6833" y="7902"/>
                    <a:pt x="7161" y="7795"/>
                    <a:pt x="7368" y="7577"/>
                  </a:cubicBezTo>
                  <a:cubicBezTo>
                    <a:pt x="8527" y="6365"/>
                    <a:pt x="9768" y="5274"/>
                    <a:pt x="11101" y="4300"/>
                  </a:cubicBezTo>
                  <a:lnTo>
                    <a:pt x="11101" y="4300"/>
                  </a:lnTo>
                  <a:cubicBezTo>
                    <a:pt x="10795" y="4886"/>
                    <a:pt x="10513" y="5481"/>
                    <a:pt x="10249" y="6098"/>
                  </a:cubicBezTo>
                  <a:cubicBezTo>
                    <a:pt x="9946" y="6804"/>
                    <a:pt x="10616" y="7085"/>
                    <a:pt x="11276" y="7085"/>
                  </a:cubicBezTo>
                  <a:cubicBezTo>
                    <a:pt x="11654" y="7085"/>
                    <a:pt x="12028" y="6996"/>
                    <a:pt x="12221" y="6840"/>
                  </a:cubicBezTo>
                  <a:cubicBezTo>
                    <a:pt x="14050" y="5374"/>
                    <a:pt x="16029" y="4126"/>
                    <a:pt x="18126" y="3113"/>
                  </a:cubicBezTo>
                  <a:cubicBezTo>
                    <a:pt x="18097" y="2971"/>
                    <a:pt x="18055" y="2867"/>
                    <a:pt x="17987" y="2828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8" name="Google Shape;4868;p116">
              <a:extLst>
                <a:ext uri="{FF2B5EF4-FFF2-40B4-BE49-F238E27FC236}">
                  <a16:creationId xmlns:a16="http://schemas.microsoft.com/office/drawing/2014/main" xmlns="" id="{65AB30BA-9219-0927-F37D-BF6CF9FEE515}"/>
                </a:ext>
              </a:extLst>
            </p:cNvPr>
            <p:cNvSpPr/>
            <p:nvPr/>
          </p:nvSpPr>
          <p:spPr>
            <a:xfrm>
              <a:off x="1980627" y="3951650"/>
              <a:ext cx="18078" cy="8744"/>
            </a:xfrm>
            <a:custGeom>
              <a:avLst/>
              <a:gdLst/>
              <a:ahLst/>
              <a:cxnLst/>
              <a:rect l="l" t="t" r="r" b="b"/>
              <a:pathLst>
                <a:path w="643" h="311" extrusionOk="0">
                  <a:moveTo>
                    <a:pt x="643" y="1"/>
                  </a:moveTo>
                  <a:lnTo>
                    <a:pt x="643" y="1"/>
                  </a:lnTo>
                  <a:cubicBezTo>
                    <a:pt x="429" y="103"/>
                    <a:pt x="215" y="207"/>
                    <a:pt x="1" y="311"/>
                  </a:cubicBezTo>
                  <a:cubicBezTo>
                    <a:pt x="204" y="236"/>
                    <a:pt x="404" y="157"/>
                    <a:pt x="607" y="79"/>
                  </a:cubicBezTo>
                  <a:cubicBezTo>
                    <a:pt x="618" y="54"/>
                    <a:pt x="632" y="26"/>
                    <a:pt x="643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9" name="Google Shape;4869;p116">
              <a:extLst>
                <a:ext uri="{FF2B5EF4-FFF2-40B4-BE49-F238E27FC236}">
                  <a16:creationId xmlns:a16="http://schemas.microsoft.com/office/drawing/2014/main" xmlns="" id="{9D822DB7-B06C-C1CE-A03A-2E4126D82E06}"/>
                </a:ext>
              </a:extLst>
            </p:cNvPr>
            <p:cNvSpPr/>
            <p:nvPr/>
          </p:nvSpPr>
          <p:spPr>
            <a:xfrm>
              <a:off x="1885292" y="3907623"/>
              <a:ext cx="151905" cy="70119"/>
            </a:xfrm>
            <a:custGeom>
              <a:avLst/>
              <a:gdLst/>
              <a:ahLst/>
              <a:cxnLst/>
              <a:rect l="l" t="t" r="r" b="b"/>
              <a:pathLst>
                <a:path w="5403" h="2494" extrusionOk="0">
                  <a:moveTo>
                    <a:pt x="5021" y="1"/>
                  </a:moveTo>
                  <a:cubicBezTo>
                    <a:pt x="4732" y="1"/>
                    <a:pt x="4444" y="55"/>
                    <a:pt x="4223" y="150"/>
                  </a:cubicBezTo>
                  <a:cubicBezTo>
                    <a:pt x="2985" y="693"/>
                    <a:pt x="1730" y="1177"/>
                    <a:pt x="453" y="1605"/>
                  </a:cubicBezTo>
                  <a:cubicBezTo>
                    <a:pt x="0" y="1759"/>
                    <a:pt x="89" y="2130"/>
                    <a:pt x="443" y="2322"/>
                  </a:cubicBezTo>
                  <a:cubicBezTo>
                    <a:pt x="667" y="2444"/>
                    <a:pt x="935" y="2494"/>
                    <a:pt x="1206" y="2494"/>
                  </a:cubicBezTo>
                  <a:cubicBezTo>
                    <a:pt x="1501" y="2494"/>
                    <a:pt x="1805" y="2433"/>
                    <a:pt x="2058" y="2347"/>
                  </a:cubicBezTo>
                  <a:cubicBezTo>
                    <a:pt x="2504" y="2197"/>
                    <a:pt x="2949" y="2041"/>
                    <a:pt x="3392" y="1877"/>
                  </a:cubicBezTo>
                  <a:cubicBezTo>
                    <a:pt x="3606" y="1773"/>
                    <a:pt x="3820" y="1669"/>
                    <a:pt x="4034" y="1567"/>
                  </a:cubicBezTo>
                  <a:lnTo>
                    <a:pt x="4034" y="1567"/>
                  </a:lnTo>
                  <a:cubicBezTo>
                    <a:pt x="4023" y="1592"/>
                    <a:pt x="4009" y="1620"/>
                    <a:pt x="3998" y="1645"/>
                  </a:cubicBezTo>
                  <a:cubicBezTo>
                    <a:pt x="4012" y="1641"/>
                    <a:pt x="4023" y="1638"/>
                    <a:pt x="4037" y="1631"/>
                  </a:cubicBezTo>
                  <a:cubicBezTo>
                    <a:pt x="4261" y="1260"/>
                    <a:pt x="4518" y="903"/>
                    <a:pt x="4804" y="553"/>
                  </a:cubicBezTo>
                  <a:cubicBezTo>
                    <a:pt x="4939" y="390"/>
                    <a:pt x="5156" y="190"/>
                    <a:pt x="5403" y="33"/>
                  </a:cubicBezTo>
                  <a:cubicBezTo>
                    <a:pt x="5278" y="12"/>
                    <a:pt x="5150" y="1"/>
                    <a:pt x="5021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0" name="Google Shape;4870;p116">
              <a:extLst>
                <a:ext uri="{FF2B5EF4-FFF2-40B4-BE49-F238E27FC236}">
                  <a16:creationId xmlns:a16="http://schemas.microsoft.com/office/drawing/2014/main" xmlns="" id="{064C9B68-CBF1-B9E4-E361-3B65F38BD56C}"/>
                </a:ext>
              </a:extLst>
            </p:cNvPr>
            <p:cNvSpPr/>
            <p:nvPr/>
          </p:nvSpPr>
          <p:spPr>
            <a:xfrm>
              <a:off x="1965080" y="3928906"/>
              <a:ext cx="381802" cy="117689"/>
            </a:xfrm>
            <a:custGeom>
              <a:avLst/>
              <a:gdLst/>
              <a:ahLst/>
              <a:cxnLst/>
              <a:rect l="l" t="t" r="r" b="b"/>
              <a:pathLst>
                <a:path w="13580" h="4186" extrusionOk="0">
                  <a:moveTo>
                    <a:pt x="13580" y="0"/>
                  </a:moveTo>
                  <a:lnTo>
                    <a:pt x="13580" y="0"/>
                  </a:lnTo>
                  <a:cubicBezTo>
                    <a:pt x="13333" y="111"/>
                    <a:pt x="13091" y="224"/>
                    <a:pt x="12845" y="342"/>
                  </a:cubicBezTo>
                  <a:cubicBezTo>
                    <a:pt x="12898" y="613"/>
                    <a:pt x="12895" y="1031"/>
                    <a:pt x="12869" y="1434"/>
                  </a:cubicBezTo>
                  <a:cubicBezTo>
                    <a:pt x="13109" y="955"/>
                    <a:pt x="13344" y="478"/>
                    <a:pt x="13580" y="0"/>
                  </a:cubicBezTo>
                  <a:close/>
                  <a:moveTo>
                    <a:pt x="1078" y="1080"/>
                  </a:moveTo>
                  <a:lnTo>
                    <a:pt x="1078" y="1080"/>
                  </a:lnTo>
                  <a:cubicBezTo>
                    <a:pt x="579" y="1954"/>
                    <a:pt x="236" y="2892"/>
                    <a:pt x="29" y="3922"/>
                  </a:cubicBezTo>
                  <a:cubicBezTo>
                    <a:pt x="1" y="4051"/>
                    <a:pt x="29" y="4136"/>
                    <a:pt x="97" y="4186"/>
                  </a:cubicBezTo>
                  <a:cubicBezTo>
                    <a:pt x="101" y="4147"/>
                    <a:pt x="108" y="4108"/>
                    <a:pt x="115" y="4065"/>
                  </a:cubicBezTo>
                  <a:cubicBezTo>
                    <a:pt x="347" y="3030"/>
                    <a:pt x="668" y="2036"/>
                    <a:pt x="1078" y="108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1" name="Google Shape;4871;p116">
              <a:extLst>
                <a:ext uri="{FF2B5EF4-FFF2-40B4-BE49-F238E27FC236}">
                  <a16:creationId xmlns:a16="http://schemas.microsoft.com/office/drawing/2014/main" xmlns="" id="{D4FCEF46-572F-67D7-07B4-91BFB7C6BA20}"/>
                </a:ext>
              </a:extLst>
            </p:cNvPr>
            <p:cNvSpPr/>
            <p:nvPr/>
          </p:nvSpPr>
          <p:spPr>
            <a:xfrm>
              <a:off x="1967779" y="3881674"/>
              <a:ext cx="529574" cy="166722"/>
            </a:xfrm>
            <a:custGeom>
              <a:avLst/>
              <a:gdLst/>
              <a:ahLst/>
              <a:cxnLst/>
              <a:rect l="l" t="t" r="r" b="b"/>
              <a:pathLst>
                <a:path w="18836" h="5930" extrusionOk="0">
                  <a:moveTo>
                    <a:pt x="8655" y="0"/>
                  </a:moveTo>
                  <a:cubicBezTo>
                    <a:pt x="8352" y="0"/>
                    <a:pt x="8002" y="79"/>
                    <a:pt x="7846" y="165"/>
                  </a:cubicBezTo>
                  <a:cubicBezTo>
                    <a:pt x="5974" y="1192"/>
                    <a:pt x="4159" y="2307"/>
                    <a:pt x="2397" y="3509"/>
                  </a:cubicBezTo>
                  <a:cubicBezTo>
                    <a:pt x="2697" y="2750"/>
                    <a:pt x="3114" y="2062"/>
                    <a:pt x="3664" y="1399"/>
                  </a:cubicBezTo>
                  <a:cubicBezTo>
                    <a:pt x="3998" y="988"/>
                    <a:pt x="3677" y="774"/>
                    <a:pt x="3292" y="714"/>
                  </a:cubicBezTo>
                  <a:cubicBezTo>
                    <a:pt x="3257" y="706"/>
                    <a:pt x="3221" y="703"/>
                    <a:pt x="3185" y="703"/>
                  </a:cubicBezTo>
                  <a:cubicBezTo>
                    <a:pt x="2953" y="703"/>
                    <a:pt x="2697" y="810"/>
                    <a:pt x="2469" y="956"/>
                  </a:cubicBezTo>
                  <a:cubicBezTo>
                    <a:pt x="2629" y="984"/>
                    <a:pt x="2779" y="1031"/>
                    <a:pt x="2904" y="1103"/>
                  </a:cubicBezTo>
                  <a:cubicBezTo>
                    <a:pt x="3285" y="1305"/>
                    <a:pt x="3317" y="1630"/>
                    <a:pt x="2893" y="1815"/>
                  </a:cubicBezTo>
                  <a:cubicBezTo>
                    <a:pt x="2301" y="2076"/>
                    <a:pt x="1706" y="2322"/>
                    <a:pt x="1103" y="2554"/>
                  </a:cubicBezTo>
                  <a:cubicBezTo>
                    <a:pt x="1060" y="2622"/>
                    <a:pt x="1021" y="2693"/>
                    <a:pt x="982" y="2760"/>
                  </a:cubicBezTo>
                  <a:cubicBezTo>
                    <a:pt x="572" y="3716"/>
                    <a:pt x="251" y="4710"/>
                    <a:pt x="19" y="5745"/>
                  </a:cubicBezTo>
                  <a:cubicBezTo>
                    <a:pt x="12" y="5788"/>
                    <a:pt x="5" y="5827"/>
                    <a:pt x="1" y="5866"/>
                  </a:cubicBezTo>
                  <a:cubicBezTo>
                    <a:pt x="58" y="5913"/>
                    <a:pt x="144" y="5930"/>
                    <a:pt x="247" y="5930"/>
                  </a:cubicBezTo>
                  <a:cubicBezTo>
                    <a:pt x="675" y="5930"/>
                    <a:pt x="1385" y="5609"/>
                    <a:pt x="1492" y="5531"/>
                  </a:cubicBezTo>
                  <a:cubicBezTo>
                    <a:pt x="2971" y="4443"/>
                    <a:pt x="4490" y="3423"/>
                    <a:pt x="6056" y="2472"/>
                  </a:cubicBezTo>
                  <a:lnTo>
                    <a:pt x="6056" y="2472"/>
                  </a:lnTo>
                  <a:cubicBezTo>
                    <a:pt x="5739" y="3160"/>
                    <a:pt x="5525" y="3897"/>
                    <a:pt x="5414" y="4693"/>
                  </a:cubicBezTo>
                  <a:cubicBezTo>
                    <a:pt x="5379" y="4942"/>
                    <a:pt x="5546" y="5021"/>
                    <a:pt x="5774" y="5021"/>
                  </a:cubicBezTo>
                  <a:cubicBezTo>
                    <a:pt x="6127" y="5021"/>
                    <a:pt x="6616" y="4835"/>
                    <a:pt x="6712" y="4786"/>
                  </a:cubicBezTo>
                  <a:cubicBezTo>
                    <a:pt x="8185" y="4040"/>
                    <a:pt x="9654" y="3298"/>
                    <a:pt x="11126" y="2554"/>
                  </a:cubicBezTo>
                  <a:cubicBezTo>
                    <a:pt x="11294" y="2468"/>
                    <a:pt x="12538" y="1737"/>
                    <a:pt x="12610" y="1737"/>
                  </a:cubicBezTo>
                  <a:cubicBezTo>
                    <a:pt x="12678" y="1776"/>
                    <a:pt x="12720" y="1880"/>
                    <a:pt x="12749" y="2022"/>
                  </a:cubicBezTo>
                  <a:cubicBezTo>
                    <a:pt x="12995" y="1904"/>
                    <a:pt x="13237" y="1791"/>
                    <a:pt x="13484" y="1680"/>
                  </a:cubicBezTo>
                  <a:lnTo>
                    <a:pt x="13484" y="1680"/>
                  </a:lnTo>
                  <a:cubicBezTo>
                    <a:pt x="13248" y="2158"/>
                    <a:pt x="13013" y="2635"/>
                    <a:pt x="12773" y="3114"/>
                  </a:cubicBezTo>
                  <a:cubicBezTo>
                    <a:pt x="12745" y="3606"/>
                    <a:pt x="12688" y="4076"/>
                    <a:pt x="12674" y="4240"/>
                  </a:cubicBezTo>
                  <a:cubicBezTo>
                    <a:pt x="12649" y="4490"/>
                    <a:pt x="12831" y="4572"/>
                    <a:pt x="13066" y="4572"/>
                  </a:cubicBezTo>
                  <a:cubicBezTo>
                    <a:pt x="13408" y="4572"/>
                    <a:pt x="13865" y="4401"/>
                    <a:pt x="13976" y="4330"/>
                  </a:cubicBezTo>
                  <a:cubicBezTo>
                    <a:pt x="15498" y="3377"/>
                    <a:pt x="17070" y="2536"/>
                    <a:pt x="18707" y="1812"/>
                  </a:cubicBezTo>
                  <a:cubicBezTo>
                    <a:pt x="18772" y="1391"/>
                    <a:pt x="18811" y="974"/>
                    <a:pt x="18836" y="543"/>
                  </a:cubicBezTo>
                  <a:lnTo>
                    <a:pt x="18836" y="543"/>
                  </a:lnTo>
                  <a:cubicBezTo>
                    <a:pt x="17463" y="1138"/>
                    <a:pt x="16125" y="1801"/>
                    <a:pt x="14827" y="2539"/>
                  </a:cubicBezTo>
                  <a:cubicBezTo>
                    <a:pt x="14885" y="1423"/>
                    <a:pt x="14767" y="268"/>
                    <a:pt x="13722" y="268"/>
                  </a:cubicBezTo>
                  <a:cubicBezTo>
                    <a:pt x="13519" y="268"/>
                    <a:pt x="13283" y="311"/>
                    <a:pt x="13009" y="403"/>
                  </a:cubicBezTo>
                  <a:cubicBezTo>
                    <a:pt x="11198" y="1020"/>
                    <a:pt x="9414" y="2065"/>
                    <a:pt x="7678" y="3025"/>
                  </a:cubicBezTo>
                  <a:cubicBezTo>
                    <a:pt x="7928" y="2129"/>
                    <a:pt x="8363" y="1356"/>
                    <a:pt x="9001" y="610"/>
                  </a:cubicBezTo>
                  <a:cubicBezTo>
                    <a:pt x="9401" y="147"/>
                    <a:pt x="9072" y="0"/>
                    <a:pt x="8655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2" name="Google Shape;4872;p116">
              <a:extLst>
                <a:ext uri="{FF2B5EF4-FFF2-40B4-BE49-F238E27FC236}">
                  <a16:creationId xmlns:a16="http://schemas.microsoft.com/office/drawing/2014/main" xmlns="" id="{F7639E68-2426-F598-2CE9-A3C0794AA24B}"/>
                </a:ext>
              </a:extLst>
            </p:cNvPr>
            <p:cNvSpPr/>
            <p:nvPr/>
          </p:nvSpPr>
          <p:spPr>
            <a:xfrm>
              <a:off x="1998789" y="3908551"/>
              <a:ext cx="62247" cy="44928"/>
            </a:xfrm>
            <a:custGeom>
              <a:avLst/>
              <a:gdLst/>
              <a:ahLst/>
              <a:cxnLst/>
              <a:rect l="l" t="t" r="r" b="b"/>
              <a:pathLst>
                <a:path w="2214" h="1598" extrusionOk="0">
                  <a:moveTo>
                    <a:pt x="1366" y="0"/>
                  </a:moveTo>
                  <a:cubicBezTo>
                    <a:pt x="1119" y="157"/>
                    <a:pt x="902" y="357"/>
                    <a:pt x="767" y="520"/>
                  </a:cubicBezTo>
                  <a:cubicBezTo>
                    <a:pt x="481" y="870"/>
                    <a:pt x="224" y="1227"/>
                    <a:pt x="0" y="1598"/>
                  </a:cubicBezTo>
                  <a:cubicBezTo>
                    <a:pt x="603" y="1366"/>
                    <a:pt x="1198" y="1120"/>
                    <a:pt x="1790" y="859"/>
                  </a:cubicBezTo>
                  <a:cubicBezTo>
                    <a:pt x="2214" y="674"/>
                    <a:pt x="2182" y="349"/>
                    <a:pt x="1801" y="147"/>
                  </a:cubicBezTo>
                  <a:cubicBezTo>
                    <a:pt x="1676" y="75"/>
                    <a:pt x="1526" y="28"/>
                    <a:pt x="1366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3" name="Google Shape;4873;p116">
              <a:extLst>
                <a:ext uri="{FF2B5EF4-FFF2-40B4-BE49-F238E27FC236}">
                  <a16:creationId xmlns:a16="http://schemas.microsoft.com/office/drawing/2014/main" xmlns="" id="{6A995FF5-5ABE-9136-F5E1-065D4E7FF707}"/>
                </a:ext>
              </a:extLst>
            </p:cNvPr>
            <p:cNvSpPr/>
            <p:nvPr/>
          </p:nvSpPr>
          <p:spPr>
            <a:xfrm>
              <a:off x="2486262" y="3887494"/>
              <a:ext cx="316153" cy="104785"/>
            </a:xfrm>
            <a:custGeom>
              <a:avLst/>
              <a:gdLst/>
              <a:ahLst/>
              <a:cxnLst/>
              <a:rect l="l" t="t" r="r" b="b"/>
              <a:pathLst>
                <a:path w="11245" h="3727" extrusionOk="0">
                  <a:moveTo>
                    <a:pt x="9404" y="0"/>
                  </a:moveTo>
                  <a:cubicBezTo>
                    <a:pt x="9536" y="172"/>
                    <a:pt x="9586" y="382"/>
                    <a:pt x="9483" y="624"/>
                  </a:cubicBezTo>
                  <a:cubicBezTo>
                    <a:pt x="9436" y="738"/>
                    <a:pt x="9386" y="853"/>
                    <a:pt x="9340" y="963"/>
                  </a:cubicBezTo>
                  <a:cubicBezTo>
                    <a:pt x="9604" y="878"/>
                    <a:pt x="9875" y="802"/>
                    <a:pt x="10150" y="738"/>
                  </a:cubicBezTo>
                  <a:cubicBezTo>
                    <a:pt x="10150" y="417"/>
                    <a:pt x="9793" y="143"/>
                    <a:pt x="9404" y="0"/>
                  </a:cubicBezTo>
                  <a:close/>
                  <a:moveTo>
                    <a:pt x="5364" y="688"/>
                  </a:moveTo>
                  <a:lnTo>
                    <a:pt x="5364" y="688"/>
                  </a:lnTo>
                  <a:cubicBezTo>
                    <a:pt x="4633" y="892"/>
                    <a:pt x="3906" y="1113"/>
                    <a:pt x="3185" y="1355"/>
                  </a:cubicBezTo>
                  <a:cubicBezTo>
                    <a:pt x="3111" y="1480"/>
                    <a:pt x="3043" y="1608"/>
                    <a:pt x="2971" y="1733"/>
                  </a:cubicBezTo>
                  <a:cubicBezTo>
                    <a:pt x="3766" y="1376"/>
                    <a:pt x="4562" y="1031"/>
                    <a:pt x="5364" y="688"/>
                  </a:cubicBezTo>
                  <a:close/>
                  <a:moveTo>
                    <a:pt x="511" y="1786"/>
                  </a:moveTo>
                  <a:cubicBezTo>
                    <a:pt x="412" y="1837"/>
                    <a:pt x="312" y="1883"/>
                    <a:pt x="211" y="1933"/>
                  </a:cubicBezTo>
                  <a:cubicBezTo>
                    <a:pt x="162" y="2219"/>
                    <a:pt x="98" y="2500"/>
                    <a:pt x="22" y="2785"/>
                  </a:cubicBezTo>
                  <a:cubicBezTo>
                    <a:pt x="12" y="2828"/>
                    <a:pt x="5" y="2871"/>
                    <a:pt x="1" y="2910"/>
                  </a:cubicBezTo>
                  <a:cubicBezTo>
                    <a:pt x="162" y="2528"/>
                    <a:pt x="333" y="2158"/>
                    <a:pt x="511" y="1786"/>
                  </a:cubicBezTo>
                  <a:close/>
                  <a:moveTo>
                    <a:pt x="11233" y="2397"/>
                  </a:moveTo>
                  <a:lnTo>
                    <a:pt x="11233" y="2397"/>
                  </a:lnTo>
                  <a:cubicBezTo>
                    <a:pt x="10103" y="2543"/>
                    <a:pt x="9034" y="2984"/>
                    <a:pt x="8085" y="3720"/>
                  </a:cubicBezTo>
                  <a:cubicBezTo>
                    <a:pt x="8082" y="3722"/>
                    <a:pt x="8080" y="3724"/>
                    <a:pt x="8078" y="3725"/>
                  </a:cubicBezTo>
                  <a:lnTo>
                    <a:pt x="8078" y="3725"/>
                  </a:lnTo>
                  <a:cubicBezTo>
                    <a:pt x="8929" y="3476"/>
                    <a:pt x="9779" y="3227"/>
                    <a:pt x="10634" y="2978"/>
                  </a:cubicBezTo>
                  <a:cubicBezTo>
                    <a:pt x="11076" y="2846"/>
                    <a:pt x="11244" y="2628"/>
                    <a:pt x="11233" y="2397"/>
                  </a:cubicBezTo>
                  <a:close/>
                  <a:moveTo>
                    <a:pt x="8078" y="3725"/>
                  </a:moveTo>
                  <a:cubicBezTo>
                    <a:pt x="8077" y="3726"/>
                    <a:pt x="8076" y="3726"/>
                    <a:pt x="8074" y="3726"/>
                  </a:cubicBezTo>
                  <a:cubicBezTo>
                    <a:pt x="8076" y="3726"/>
                    <a:pt x="8077" y="3726"/>
                    <a:pt x="8078" y="3725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4" name="Google Shape;4874;p116">
              <a:extLst>
                <a:ext uri="{FF2B5EF4-FFF2-40B4-BE49-F238E27FC236}">
                  <a16:creationId xmlns:a16="http://schemas.microsoft.com/office/drawing/2014/main" xmlns="" id="{35970397-7D47-52BE-63C0-C95B5D3407D9}"/>
                </a:ext>
              </a:extLst>
            </p:cNvPr>
            <p:cNvSpPr/>
            <p:nvPr/>
          </p:nvSpPr>
          <p:spPr>
            <a:xfrm>
              <a:off x="2484266" y="3875376"/>
              <a:ext cx="317840" cy="121119"/>
            </a:xfrm>
            <a:custGeom>
              <a:avLst/>
              <a:gdLst/>
              <a:ahLst/>
              <a:cxnLst/>
              <a:rect l="l" t="t" r="r" b="b"/>
              <a:pathLst>
                <a:path w="11305" h="4308" extrusionOk="0">
                  <a:moveTo>
                    <a:pt x="1556" y="0"/>
                  </a:moveTo>
                  <a:cubicBezTo>
                    <a:pt x="1018" y="0"/>
                    <a:pt x="496" y="242"/>
                    <a:pt x="468" y="752"/>
                  </a:cubicBezTo>
                  <a:cubicBezTo>
                    <a:pt x="468" y="756"/>
                    <a:pt x="468" y="763"/>
                    <a:pt x="465" y="767"/>
                  </a:cubicBezTo>
                  <a:cubicBezTo>
                    <a:pt x="707" y="660"/>
                    <a:pt x="953" y="560"/>
                    <a:pt x="1196" y="456"/>
                  </a:cubicBezTo>
                  <a:cubicBezTo>
                    <a:pt x="1438" y="356"/>
                    <a:pt x="1623" y="313"/>
                    <a:pt x="1762" y="313"/>
                  </a:cubicBezTo>
                  <a:cubicBezTo>
                    <a:pt x="2447" y="313"/>
                    <a:pt x="1969" y="1348"/>
                    <a:pt x="1163" y="1679"/>
                  </a:cubicBezTo>
                  <a:cubicBezTo>
                    <a:pt x="885" y="1794"/>
                    <a:pt x="611" y="1914"/>
                    <a:pt x="336" y="2036"/>
                  </a:cubicBezTo>
                  <a:cubicBezTo>
                    <a:pt x="318" y="2143"/>
                    <a:pt x="300" y="2253"/>
                    <a:pt x="282" y="2364"/>
                  </a:cubicBezTo>
                  <a:cubicBezTo>
                    <a:pt x="383" y="2314"/>
                    <a:pt x="483" y="2268"/>
                    <a:pt x="582" y="2217"/>
                  </a:cubicBezTo>
                  <a:lnTo>
                    <a:pt x="582" y="2217"/>
                  </a:lnTo>
                  <a:cubicBezTo>
                    <a:pt x="404" y="2589"/>
                    <a:pt x="233" y="2959"/>
                    <a:pt x="72" y="3341"/>
                  </a:cubicBezTo>
                  <a:cubicBezTo>
                    <a:pt x="1" y="3950"/>
                    <a:pt x="646" y="4307"/>
                    <a:pt x="1245" y="4307"/>
                  </a:cubicBezTo>
                  <a:cubicBezTo>
                    <a:pt x="1413" y="4307"/>
                    <a:pt x="1577" y="4279"/>
                    <a:pt x="1719" y="4218"/>
                  </a:cubicBezTo>
                  <a:cubicBezTo>
                    <a:pt x="3363" y="3540"/>
                    <a:pt x="5032" y="2970"/>
                    <a:pt x="6737" y="2517"/>
                  </a:cubicBezTo>
                  <a:lnTo>
                    <a:pt x="6737" y="2517"/>
                  </a:lnTo>
                  <a:cubicBezTo>
                    <a:pt x="6630" y="2727"/>
                    <a:pt x="6533" y="2949"/>
                    <a:pt x="6444" y="3177"/>
                  </a:cubicBezTo>
                  <a:cubicBezTo>
                    <a:pt x="6156" y="3919"/>
                    <a:pt x="6997" y="4233"/>
                    <a:pt x="7653" y="4233"/>
                  </a:cubicBezTo>
                  <a:cubicBezTo>
                    <a:pt x="7810" y="4233"/>
                    <a:pt x="7953" y="4215"/>
                    <a:pt x="8070" y="4182"/>
                  </a:cubicBezTo>
                  <a:cubicBezTo>
                    <a:pt x="8095" y="4175"/>
                    <a:pt x="8121" y="4169"/>
                    <a:pt x="8145" y="4157"/>
                  </a:cubicBezTo>
                  <a:cubicBezTo>
                    <a:pt x="8149" y="4157"/>
                    <a:pt x="8152" y="4154"/>
                    <a:pt x="8156" y="4151"/>
                  </a:cubicBezTo>
                  <a:cubicBezTo>
                    <a:pt x="9105" y="3415"/>
                    <a:pt x="10174" y="2974"/>
                    <a:pt x="11304" y="2828"/>
                  </a:cubicBezTo>
                  <a:cubicBezTo>
                    <a:pt x="11283" y="2389"/>
                    <a:pt x="10616" y="1908"/>
                    <a:pt x="9964" y="1908"/>
                  </a:cubicBezTo>
                  <a:cubicBezTo>
                    <a:pt x="9871" y="1908"/>
                    <a:pt x="9782" y="1914"/>
                    <a:pt x="9693" y="1936"/>
                  </a:cubicBezTo>
                  <a:cubicBezTo>
                    <a:pt x="9793" y="1822"/>
                    <a:pt x="9900" y="1708"/>
                    <a:pt x="10010" y="1597"/>
                  </a:cubicBezTo>
                  <a:cubicBezTo>
                    <a:pt x="10160" y="1451"/>
                    <a:pt x="10221" y="1305"/>
                    <a:pt x="10221" y="1169"/>
                  </a:cubicBezTo>
                  <a:lnTo>
                    <a:pt x="10221" y="1169"/>
                  </a:lnTo>
                  <a:cubicBezTo>
                    <a:pt x="9946" y="1233"/>
                    <a:pt x="9675" y="1309"/>
                    <a:pt x="9411" y="1394"/>
                  </a:cubicBezTo>
                  <a:cubicBezTo>
                    <a:pt x="9457" y="1284"/>
                    <a:pt x="9507" y="1169"/>
                    <a:pt x="9554" y="1055"/>
                  </a:cubicBezTo>
                  <a:cubicBezTo>
                    <a:pt x="9657" y="813"/>
                    <a:pt x="9607" y="603"/>
                    <a:pt x="9475" y="431"/>
                  </a:cubicBezTo>
                  <a:cubicBezTo>
                    <a:pt x="9293" y="367"/>
                    <a:pt x="9105" y="328"/>
                    <a:pt x="8940" y="328"/>
                  </a:cubicBezTo>
                  <a:cubicBezTo>
                    <a:pt x="8887" y="328"/>
                    <a:pt x="8833" y="331"/>
                    <a:pt x="8787" y="342"/>
                  </a:cubicBezTo>
                  <a:cubicBezTo>
                    <a:pt x="7657" y="556"/>
                    <a:pt x="6541" y="816"/>
                    <a:pt x="5435" y="1119"/>
                  </a:cubicBezTo>
                  <a:cubicBezTo>
                    <a:pt x="4633" y="1462"/>
                    <a:pt x="3837" y="1807"/>
                    <a:pt x="3042" y="2164"/>
                  </a:cubicBezTo>
                  <a:cubicBezTo>
                    <a:pt x="3114" y="2039"/>
                    <a:pt x="3182" y="1911"/>
                    <a:pt x="3256" y="1786"/>
                  </a:cubicBezTo>
                  <a:lnTo>
                    <a:pt x="3256" y="1786"/>
                  </a:lnTo>
                  <a:cubicBezTo>
                    <a:pt x="3050" y="1854"/>
                    <a:pt x="2843" y="1926"/>
                    <a:pt x="2636" y="2000"/>
                  </a:cubicBezTo>
                  <a:cubicBezTo>
                    <a:pt x="2690" y="1629"/>
                    <a:pt x="2729" y="1259"/>
                    <a:pt x="2751" y="877"/>
                  </a:cubicBezTo>
                  <a:cubicBezTo>
                    <a:pt x="2782" y="306"/>
                    <a:pt x="2158" y="0"/>
                    <a:pt x="1556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5" name="Google Shape;4875;p116">
              <a:extLst>
                <a:ext uri="{FF2B5EF4-FFF2-40B4-BE49-F238E27FC236}">
                  <a16:creationId xmlns:a16="http://schemas.microsoft.com/office/drawing/2014/main" xmlns="" id="{950954B3-8718-3EC6-2336-DF4B810BC897}"/>
                </a:ext>
              </a:extLst>
            </p:cNvPr>
            <p:cNvSpPr/>
            <p:nvPr/>
          </p:nvSpPr>
          <p:spPr>
            <a:xfrm>
              <a:off x="2493712" y="3884176"/>
              <a:ext cx="59351" cy="48442"/>
            </a:xfrm>
            <a:custGeom>
              <a:avLst/>
              <a:gdLst/>
              <a:ahLst/>
              <a:cxnLst/>
              <a:rect l="l" t="t" r="r" b="b"/>
              <a:pathLst>
                <a:path w="2111" h="1723" extrusionOk="0">
                  <a:moveTo>
                    <a:pt x="1426" y="0"/>
                  </a:moveTo>
                  <a:cubicBezTo>
                    <a:pt x="1287" y="0"/>
                    <a:pt x="1102" y="43"/>
                    <a:pt x="860" y="143"/>
                  </a:cubicBezTo>
                  <a:cubicBezTo>
                    <a:pt x="617" y="247"/>
                    <a:pt x="371" y="347"/>
                    <a:pt x="129" y="454"/>
                  </a:cubicBezTo>
                  <a:cubicBezTo>
                    <a:pt x="104" y="885"/>
                    <a:pt x="65" y="1302"/>
                    <a:pt x="0" y="1723"/>
                  </a:cubicBezTo>
                  <a:cubicBezTo>
                    <a:pt x="275" y="1601"/>
                    <a:pt x="549" y="1481"/>
                    <a:pt x="827" y="1366"/>
                  </a:cubicBezTo>
                  <a:cubicBezTo>
                    <a:pt x="1633" y="1035"/>
                    <a:pt x="2111" y="0"/>
                    <a:pt x="1426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16E7DE9-F1C0-CA0F-1767-02CFB05B4B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594" y="2899217"/>
            <a:ext cx="3346994" cy="149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040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4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4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0" name="Google Shape;1540;p59"/>
          <p:cNvGrpSpPr/>
          <p:nvPr/>
        </p:nvGrpSpPr>
        <p:grpSpPr>
          <a:xfrm>
            <a:off x="699619" y="910975"/>
            <a:ext cx="4356480" cy="176025"/>
            <a:chOff x="4345425" y="2175475"/>
            <a:chExt cx="800750" cy="176025"/>
          </a:xfrm>
        </p:grpSpPr>
        <p:sp>
          <p:nvSpPr>
            <p:cNvPr id="1541" name="Google Shape;1541;p59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59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3" name="Google Shape;1543;p59"/>
          <p:cNvSpPr txBox="1">
            <a:spLocks noGrp="1"/>
          </p:cNvSpPr>
          <p:nvPr>
            <p:ph type="title"/>
          </p:nvPr>
        </p:nvSpPr>
        <p:spPr>
          <a:xfrm>
            <a:off x="428473" y="91159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-RU" dirty="0"/>
              <a:t>Проблема: почему молодые педагоги избегают самоанализа?</a:t>
            </a:r>
            <a:endParaRPr dirty="0"/>
          </a:p>
        </p:txBody>
      </p:sp>
      <p:sp>
        <p:nvSpPr>
          <p:cNvPr id="1544" name="Google Shape;1544;p59"/>
          <p:cNvSpPr txBox="1">
            <a:spLocks noGrp="1"/>
          </p:cNvSpPr>
          <p:nvPr>
            <p:ph type="body" idx="1"/>
          </p:nvPr>
        </p:nvSpPr>
        <p:spPr>
          <a:xfrm>
            <a:off x="304799" y="1038298"/>
            <a:ext cx="8175171" cy="389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1600" dirty="0"/>
              <a:t>нехватка времени;</a:t>
            </a:r>
          </a:p>
          <a:p>
            <a:r>
              <a:rPr lang="ru-RU" sz="1600" dirty="0"/>
              <a:t>неуверенность в критериях оценки;</a:t>
            </a:r>
          </a:p>
          <a:p>
            <a:r>
              <a:rPr lang="ru-RU" sz="1600" dirty="0"/>
              <a:t>страх обнаружить ошибки;</a:t>
            </a:r>
          </a:p>
          <a:p>
            <a:r>
              <a:rPr lang="ru-RU" sz="1600" dirty="0"/>
              <a:t>привычка к поверхностной рефлексии.</a:t>
            </a:r>
          </a:p>
          <a:p>
            <a:pPr marL="152400" indent="0">
              <a:buNone/>
            </a:pPr>
            <a:r>
              <a:rPr lang="ru-RU" sz="1600" b="1" dirty="0"/>
              <a:t>Статистика:</a:t>
            </a:r>
            <a:r>
              <a:rPr lang="ru-RU" sz="1600" dirty="0"/>
              <a:t> учителя, регулярно анализирующие уроки, </a:t>
            </a:r>
          </a:p>
          <a:p>
            <a:pPr marL="152400" indent="0">
              <a:buNone/>
            </a:pPr>
            <a:r>
              <a:rPr lang="ru-RU" sz="1600" dirty="0"/>
              <a:t>на 30%  быстрее выходят на стабильный высокий уровень преподавания.</a:t>
            </a:r>
          </a:p>
          <a:p>
            <a:pPr marL="152400" indent="0" algn="ctr">
              <a:buNone/>
            </a:pPr>
            <a:r>
              <a:rPr lang="ru-RU" dirty="0"/>
              <a:t> </a:t>
            </a:r>
            <a:r>
              <a:rPr lang="ru-RU" sz="3000" b="1" dirty="0">
                <a:solidFill>
                  <a:schemeClr val="dk1"/>
                </a:solidFill>
                <a:cs typeface="Itim"/>
                <a:sym typeface="Itim"/>
              </a:rPr>
              <a:t>«Анализ урока —это, прежде всего, школа </a:t>
            </a:r>
          </a:p>
          <a:p>
            <a:pPr marL="152400" indent="0" algn="ctr">
              <a:buNone/>
            </a:pPr>
            <a:r>
              <a:rPr lang="ru-RU" sz="3000" b="1" dirty="0">
                <a:solidFill>
                  <a:schemeClr val="dk1"/>
                </a:solidFill>
                <a:cs typeface="Itim"/>
                <a:sym typeface="Itim"/>
              </a:rPr>
              <a:t>педагогического мастерства </a:t>
            </a:r>
          </a:p>
          <a:p>
            <a:pPr marL="152400" indent="0" algn="ctr">
              <a:buNone/>
            </a:pPr>
            <a:r>
              <a:rPr lang="ru-RU" sz="3000" b="1" dirty="0">
                <a:solidFill>
                  <a:schemeClr val="dk1"/>
                </a:solidFill>
                <a:cs typeface="Itim"/>
                <a:sym typeface="Itim"/>
              </a:rPr>
              <a:t>учителя» (В. Шацкий).</a:t>
            </a:r>
          </a:p>
        </p:txBody>
      </p:sp>
      <p:grpSp>
        <p:nvGrpSpPr>
          <p:cNvPr id="1545" name="Google Shape;1545;p59"/>
          <p:cNvGrpSpPr/>
          <p:nvPr/>
        </p:nvGrpSpPr>
        <p:grpSpPr>
          <a:xfrm rot="1461682">
            <a:off x="7211497" y="174521"/>
            <a:ext cx="2743443" cy="1090954"/>
            <a:chOff x="4038775" y="3369325"/>
            <a:chExt cx="1789725" cy="711700"/>
          </a:xfrm>
        </p:grpSpPr>
        <p:sp>
          <p:nvSpPr>
            <p:cNvPr id="1546" name="Google Shape;1546;p59"/>
            <p:cNvSpPr/>
            <p:nvPr/>
          </p:nvSpPr>
          <p:spPr>
            <a:xfrm>
              <a:off x="4059950" y="3603700"/>
              <a:ext cx="523950" cy="276175"/>
            </a:xfrm>
            <a:custGeom>
              <a:avLst/>
              <a:gdLst/>
              <a:ahLst/>
              <a:cxnLst/>
              <a:rect l="l" t="t" r="r" b="b"/>
              <a:pathLst>
                <a:path w="20958" h="11047" extrusionOk="0">
                  <a:moveTo>
                    <a:pt x="19281" y="1"/>
                  </a:moveTo>
                  <a:lnTo>
                    <a:pt x="0" y="3534"/>
                  </a:lnTo>
                  <a:cubicBezTo>
                    <a:pt x="334" y="5373"/>
                    <a:pt x="794" y="7176"/>
                    <a:pt x="1389" y="8942"/>
                  </a:cubicBezTo>
                  <a:cubicBezTo>
                    <a:pt x="1695" y="9898"/>
                    <a:pt x="2344" y="10484"/>
                    <a:pt x="3345" y="10691"/>
                  </a:cubicBezTo>
                  <a:cubicBezTo>
                    <a:pt x="4481" y="10928"/>
                    <a:pt x="5812" y="11047"/>
                    <a:pt x="7335" y="11047"/>
                  </a:cubicBezTo>
                  <a:cubicBezTo>
                    <a:pt x="10850" y="11047"/>
                    <a:pt x="15393" y="10416"/>
                    <a:pt x="20958" y="9159"/>
                  </a:cubicBezTo>
                  <a:lnTo>
                    <a:pt x="1928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59"/>
            <p:cNvSpPr/>
            <p:nvPr/>
          </p:nvSpPr>
          <p:spPr>
            <a:xfrm>
              <a:off x="4043050" y="3372050"/>
              <a:ext cx="501200" cy="322275"/>
            </a:xfrm>
            <a:custGeom>
              <a:avLst/>
              <a:gdLst/>
              <a:ahLst/>
              <a:cxnLst/>
              <a:rect l="l" t="t" r="r" b="b"/>
              <a:pathLst>
                <a:path w="20048" h="12891" extrusionOk="0">
                  <a:moveTo>
                    <a:pt x="16729" y="1088"/>
                  </a:moveTo>
                  <a:cubicBezTo>
                    <a:pt x="17056" y="1088"/>
                    <a:pt x="17120" y="1244"/>
                    <a:pt x="17145" y="1362"/>
                  </a:cubicBezTo>
                  <a:cubicBezTo>
                    <a:pt x="17172" y="1506"/>
                    <a:pt x="17154" y="1677"/>
                    <a:pt x="16802" y="1740"/>
                  </a:cubicBezTo>
                  <a:cubicBezTo>
                    <a:pt x="16759" y="1748"/>
                    <a:pt x="16717" y="1752"/>
                    <a:pt x="16678" y="1752"/>
                  </a:cubicBezTo>
                  <a:cubicBezTo>
                    <a:pt x="16549" y="1752"/>
                    <a:pt x="16448" y="1708"/>
                    <a:pt x="16379" y="1632"/>
                  </a:cubicBezTo>
                  <a:lnTo>
                    <a:pt x="16289" y="1461"/>
                  </a:lnTo>
                  <a:cubicBezTo>
                    <a:pt x="16253" y="1253"/>
                    <a:pt x="16334" y="1145"/>
                    <a:pt x="16550" y="1109"/>
                  </a:cubicBezTo>
                  <a:cubicBezTo>
                    <a:pt x="16577" y="1100"/>
                    <a:pt x="16613" y="1100"/>
                    <a:pt x="16649" y="1091"/>
                  </a:cubicBezTo>
                  <a:cubicBezTo>
                    <a:pt x="16677" y="1089"/>
                    <a:pt x="16704" y="1088"/>
                    <a:pt x="16729" y="1088"/>
                  </a:cubicBezTo>
                  <a:close/>
                  <a:moveTo>
                    <a:pt x="5761" y="3632"/>
                  </a:moveTo>
                  <a:cubicBezTo>
                    <a:pt x="6046" y="3632"/>
                    <a:pt x="6104" y="3792"/>
                    <a:pt x="6130" y="3912"/>
                  </a:cubicBezTo>
                  <a:cubicBezTo>
                    <a:pt x="6148" y="3985"/>
                    <a:pt x="6130" y="4066"/>
                    <a:pt x="6094" y="4147"/>
                  </a:cubicBezTo>
                  <a:cubicBezTo>
                    <a:pt x="6049" y="4237"/>
                    <a:pt x="5968" y="4300"/>
                    <a:pt x="5850" y="4318"/>
                  </a:cubicBezTo>
                  <a:cubicBezTo>
                    <a:pt x="5811" y="4325"/>
                    <a:pt x="5775" y="4329"/>
                    <a:pt x="5742" y="4329"/>
                  </a:cubicBezTo>
                  <a:cubicBezTo>
                    <a:pt x="5558" y="4329"/>
                    <a:pt x="5456" y="4224"/>
                    <a:pt x="5418" y="4003"/>
                  </a:cubicBezTo>
                  <a:cubicBezTo>
                    <a:pt x="5364" y="3723"/>
                    <a:pt x="5490" y="3660"/>
                    <a:pt x="5607" y="3642"/>
                  </a:cubicBezTo>
                  <a:cubicBezTo>
                    <a:pt x="5634" y="3633"/>
                    <a:pt x="5670" y="3633"/>
                    <a:pt x="5715" y="3633"/>
                  </a:cubicBezTo>
                  <a:cubicBezTo>
                    <a:pt x="5731" y="3632"/>
                    <a:pt x="5747" y="3632"/>
                    <a:pt x="5761" y="3632"/>
                  </a:cubicBezTo>
                  <a:close/>
                  <a:moveTo>
                    <a:pt x="4640" y="4196"/>
                  </a:moveTo>
                  <a:cubicBezTo>
                    <a:pt x="4834" y="4196"/>
                    <a:pt x="4880" y="4293"/>
                    <a:pt x="4895" y="4390"/>
                  </a:cubicBezTo>
                  <a:cubicBezTo>
                    <a:pt x="4922" y="4507"/>
                    <a:pt x="4823" y="4715"/>
                    <a:pt x="4264" y="5066"/>
                  </a:cubicBezTo>
                  <a:cubicBezTo>
                    <a:pt x="3813" y="5355"/>
                    <a:pt x="3372" y="5544"/>
                    <a:pt x="2957" y="5616"/>
                  </a:cubicBezTo>
                  <a:cubicBezTo>
                    <a:pt x="2891" y="5627"/>
                    <a:pt x="2818" y="5637"/>
                    <a:pt x="2750" y="5637"/>
                  </a:cubicBezTo>
                  <a:cubicBezTo>
                    <a:pt x="2652" y="5637"/>
                    <a:pt x="2563" y="5617"/>
                    <a:pt x="2515" y="5553"/>
                  </a:cubicBezTo>
                  <a:cubicBezTo>
                    <a:pt x="2506" y="5544"/>
                    <a:pt x="2479" y="5508"/>
                    <a:pt x="2452" y="5373"/>
                  </a:cubicBezTo>
                  <a:cubicBezTo>
                    <a:pt x="2452" y="5346"/>
                    <a:pt x="2515" y="5174"/>
                    <a:pt x="3651" y="4561"/>
                  </a:cubicBezTo>
                  <a:cubicBezTo>
                    <a:pt x="4003" y="4363"/>
                    <a:pt x="4291" y="4246"/>
                    <a:pt x="4498" y="4210"/>
                  </a:cubicBezTo>
                  <a:cubicBezTo>
                    <a:pt x="4553" y="4201"/>
                    <a:pt x="4600" y="4196"/>
                    <a:pt x="4640" y="4196"/>
                  </a:cubicBezTo>
                  <a:close/>
                  <a:moveTo>
                    <a:pt x="18335" y="0"/>
                  </a:moveTo>
                  <a:lnTo>
                    <a:pt x="18263" y="9"/>
                  </a:lnTo>
                  <a:cubicBezTo>
                    <a:pt x="16802" y="217"/>
                    <a:pt x="15414" y="442"/>
                    <a:pt x="14116" y="676"/>
                  </a:cubicBezTo>
                  <a:cubicBezTo>
                    <a:pt x="8104" y="1776"/>
                    <a:pt x="3732" y="3263"/>
                    <a:pt x="1109" y="5093"/>
                  </a:cubicBezTo>
                  <a:cubicBezTo>
                    <a:pt x="370" y="5634"/>
                    <a:pt x="0" y="6409"/>
                    <a:pt x="18" y="7383"/>
                  </a:cubicBezTo>
                  <a:cubicBezTo>
                    <a:pt x="91" y="9086"/>
                    <a:pt x="262" y="10772"/>
                    <a:pt x="532" y="12413"/>
                  </a:cubicBezTo>
                  <a:cubicBezTo>
                    <a:pt x="559" y="12548"/>
                    <a:pt x="586" y="12674"/>
                    <a:pt x="604" y="12809"/>
                  </a:cubicBezTo>
                  <a:lnTo>
                    <a:pt x="613" y="12890"/>
                  </a:lnTo>
                  <a:lnTo>
                    <a:pt x="20047" y="9330"/>
                  </a:lnTo>
                  <a:lnTo>
                    <a:pt x="18335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59"/>
            <p:cNvSpPr/>
            <p:nvPr/>
          </p:nvSpPr>
          <p:spPr>
            <a:xfrm>
              <a:off x="4101875" y="3397400"/>
              <a:ext cx="372750" cy="117625"/>
            </a:xfrm>
            <a:custGeom>
              <a:avLst/>
              <a:gdLst/>
              <a:ahLst/>
              <a:cxnLst/>
              <a:rect l="l" t="t" r="r" b="b"/>
              <a:pathLst>
                <a:path w="14910" h="4705" extrusionOk="0">
                  <a:moveTo>
                    <a:pt x="14392" y="1"/>
                  </a:moveTo>
                  <a:cubicBezTo>
                    <a:pt x="14361" y="1"/>
                    <a:pt x="14329" y="2"/>
                    <a:pt x="14296" y="5"/>
                  </a:cubicBezTo>
                  <a:cubicBezTo>
                    <a:pt x="13954" y="23"/>
                    <a:pt x="13809" y="176"/>
                    <a:pt x="13863" y="456"/>
                  </a:cubicBezTo>
                  <a:lnTo>
                    <a:pt x="13963" y="654"/>
                  </a:lnTo>
                  <a:cubicBezTo>
                    <a:pt x="14053" y="758"/>
                    <a:pt x="14169" y="814"/>
                    <a:pt x="14316" y="814"/>
                  </a:cubicBezTo>
                  <a:cubicBezTo>
                    <a:pt x="14361" y="814"/>
                    <a:pt x="14408" y="809"/>
                    <a:pt x="14458" y="798"/>
                  </a:cubicBezTo>
                  <a:cubicBezTo>
                    <a:pt x="14774" y="744"/>
                    <a:pt x="14909" y="582"/>
                    <a:pt x="14864" y="329"/>
                  </a:cubicBezTo>
                  <a:cubicBezTo>
                    <a:pt x="14823" y="110"/>
                    <a:pt x="14666" y="1"/>
                    <a:pt x="14392" y="1"/>
                  </a:cubicBezTo>
                  <a:close/>
                  <a:moveTo>
                    <a:pt x="3386" y="2537"/>
                  </a:moveTo>
                  <a:cubicBezTo>
                    <a:pt x="3375" y="2537"/>
                    <a:pt x="3364" y="2538"/>
                    <a:pt x="3353" y="2538"/>
                  </a:cubicBezTo>
                  <a:cubicBezTo>
                    <a:pt x="3056" y="2538"/>
                    <a:pt x="2930" y="2700"/>
                    <a:pt x="2993" y="2998"/>
                  </a:cubicBezTo>
                  <a:cubicBezTo>
                    <a:pt x="3039" y="3258"/>
                    <a:pt x="3169" y="3388"/>
                    <a:pt x="3390" y="3388"/>
                  </a:cubicBezTo>
                  <a:cubicBezTo>
                    <a:pt x="3429" y="3388"/>
                    <a:pt x="3471" y="3384"/>
                    <a:pt x="3516" y="3376"/>
                  </a:cubicBezTo>
                  <a:cubicBezTo>
                    <a:pt x="3651" y="3349"/>
                    <a:pt x="3750" y="3286"/>
                    <a:pt x="3804" y="3169"/>
                  </a:cubicBezTo>
                  <a:cubicBezTo>
                    <a:pt x="3858" y="3070"/>
                    <a:pt x="3867" y="2971"/>
                    <a:pt x="3858" y="2880"/>
                  </a:cubicBezTo>
                  <a:cubicBezTo>
                    <a:pt x="3815" y="2646"/>
                    <a:pt x="3655" y="2537"/>
                    <a:pt x="3386" y="2537"/>
                  </a:cubicBezTo>
                  <a:close/>
                  <a:moveTo>
                    <a:pt x="2290" y="3104"/>
                  </a:moveTo>
                  <a:cubicBezTo>
                    <a:pt x="2061" y="3104"/>
                    <a:pt x="1719" y="3229"/>
                    <a:pt x="1262" y="3475"/>
                  </a:cubicBezTo>
                  <a:cubicBezTo>
                    <a:pt x="415" y="3935"/>
                    <a:pt x="0" y="4232"/>
                    <a:pt x="27" y="4377"/>
                  </a:cubicBezTo>
                  <a:cubicBezTo>
                    <a:pt x="45" y="4485"/>
                    <a:pt x="72" y="4566"/>
                    <a:pt x="108" y="4593"/>
                  </a:cubicBezTo>
                  <a:cubicBezTo>
                    <a:pt x="164" y="4668"/>
                    <a:pt x="264" y="4704"/>
                    <a:pt x="404" y="4704"/>
                  </a:cubicBezTo>
                  <a:cubicBezTo>
                    <a:pt x="466" y="4704"/>
                    <a:pt x="536" y="4697"/>
                    <a:pt x="613" y="4683"/>
                  </a:cubicBezTo>
                  <a:cubicBezTo>
                    <a:pt x="1046" y="4602"/>
                    <a:pt x="1487" y="4413"/>
                    <a:pt x="1947" y="4115"/>
                  </a:cubicBezTo>
                  <a:cubicBezTo>
                    <a:pt x="2434" y="3818"/>
                    <a:pt x="2659" y="3565"/>
                    <a:pt x="2623" y="3367"/>
                  </a:cubicBezTo>
                  <a:cubicBezTo>
                    <a:pt x="2590" y="3191"/>
                    <a:pt x="2479" y="3104"/>
                    <a:pt x="2290" y="3104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59"/>
            <p:cNvSpPr/>
            <p:nvPr/>
          </p:nvSpPr>
          <p:spPr>
            <a:xfrm>
              <a:off x="4038775" y="3369325"/>
              <a:ext cx="550325" cy="519150"/>
            </a:xfrm>
            <a:custGeom>
              <a:avLst/>
              <a:gdLst/>
              <a:ahLst/>
              <a:cxnLst/>
              <a:rect l="l" t="t" r="r" b="b"/>
              <a:pathLst>
                <a:path w="22013" h="20766" extrusionOk="0">
                  <a:moveTo>
                    <a:pt x="18293" y="414"/>
                  </a:moveTo>
                  <a:cubicBezTo>
                    <a:pt x="18449" y="1112"/>
                    <a:pt x="18591" y="1809"/>
                    <a:pt x="18740" y="2507"/>
                  </a:cubicBezTo>
                  <a:lnTo>
                    <a:pt x="19200" y="4797"/>
                  </a:lnTo>
                  <a:cubicBezTo>
                    <a:pt x="19506" y="6320"/>
                    <a:pt x="19795" y="7843"/>
                    <a:pt x="20065" y="9376"/>
                  </a:cubicBezTo>
                  <a:cubicBezTo>
                    <a:pt x="20345" y="10908"/>
                    <a:pt x="20624" y="12431"/>
                    <a:pt x="20876" y="13964"/>
                  </a:cubicBezTo>
                  <a:lnTo>
                    <a:pt x="21255" y="16262"/>
                  </a:lnTo>
                  <a:cubicBezTo>
                    <a:pt x="21362" y="16971"/>
                    <a:pt x="21477" y="17673"/>
                    <a:pt x="21585" y="18374"/>
                  </a:cubicBezTo>
                  <a:lnTo>
                    <a:pt x="21585" y="18374"/>
                  </a:lnTo>
                  <a:cubicBezTo>
                    <a:pt x="20571" y="18546"/>
                    <a:pt x="19557" y="18733"/>
                    <a:pt x="18551" y="18903"/>
                  </a:cubicBezTo>
                  <a:cubicBezTo>
                    <a:pt x="18010" y="18994"/>
                    <a:pt x="17478" y="19093"/>
                    <a:pt x="16937" y="19183"/>
                  </a:cubicBezTo>
                  <a:lnTo>
                    <a:pt x="16135" y="19309"/>
                  </a:lnTo>
                  <a:lnTo>
                    <a:pt x="15333" y="19435"/>
                  </a:lnTo>
                  <a:cubicBezTo>
                    <a:pt x="14801" y="19525"/>
                    <a:pt x="14260" y="19588"/>
                    <a:pt x="13728" y="19670"/>
                  </a:cubicBezTo>
                  <a:lnTo>
                    <a:pt x="12917" y="19769"/>
                  </a:lnTo>
                  <a:cubicBezTo>
                    <a:pt x="12647" y="19796"/>
                    <a:pt x="12385" y="19832"/>
                    <a:pt x="12115" y="19850"/>
                  </a:cubicBezTo>
                  <a:cubicBezTo>
                    <a:pt x="11033" y="19967"/>
                    <a:pt x="9961" y="20030"/>
                    <a:pt x="8879" y="20066"/>
                  </a:cubicBezTo>
                  <a:cubicBezTo>
                    <a:pt x="8626" y="20073"/>
                    <a:pt x="8372" y="20076"/>
                    <a:pt x="8118" y="20076"/>
                  </a:cubicBezTo>
                  <a:cubicBezTo>
                    <a:pt x="7297" y="20076"/>
                    <a:pt x="6473" y="20041"/>
                    <a:pt x="5661" y="19958"/>
                  </a:cubicBezTo>
                  <a:cubicBezTo>
                    <a:pt x="5400" y="19922"/>
                    <a:pt x="5129" y="19895"/>
                    <a:pt x="4868" y="19850"/>
                  </a:cubicBezTo>
                  <a:lnTo>
                    <a:pt x="4480" y="19778"/>
                  </a:lnTo>
                  <a:lnTo>
                    <a:pt x="4282" y="19742"/>
                  </a:lnTo>
                  <a:cubicBezTo>
                    <a:pt x="4219" y="19733"/>
                    <a:pt x="4165" y="19715"/>
                    <a:pt x="4102" y="19706"/>
                  </a:cubicBezTo>
                  <a:cubicBezTo>
                    <a:pt x="3624" y="19579"/>
                    <a:pt x="3209" y="19336"/>
                    <a:pt x="2921" y="18957"/>
                  </a:cubicBezTo>
                  <a:cubicBezTo>
                    <a:pt x="2776" y="18777"/>
                    <a:pt x="2668" y="18561"/>
                    <a:pt x="2578" y="18326"/>
                  </a:cubicBezTo>
                  <a:cubicBezTo>
                    <a:pt x="2542" y="18218"/>
                    <a:pt x="2497" y="18083"/>
                    <a:pt x="2452" y="17957"/>
                  </a:cubicBezTo>
                  <a:lnTo>
                    <a:pt x="2326" y="17569"/>
                  </a:lnTo>
                  <a:cubicBezTo>
                    <a:pt x="2164" y="17056"/>
                    <a:pt x="2010" y="16533"/>
                    <a:pt x="1866" y="16019"/>
                  </a:cubicBezTo>
                  <a:cubicBezTo>
                    <a:pt x="1578" y="14973"/>
                    <a:pt x="1343" y="13919"/>
                    <a:pt x="1145" y="12855"/>
                  </a:cubicBezTo>
                  <a:cubicBezTo>
                    <a:pt x="947" y="11800"/>
                    <a:pt x="802" y="10728"/>
                    <a:pt x="694" y="9664"/>
                  </a:cubicBezTo>
                  <a:cubicBezTo>
                    <a:pt x="649" y="9123"/>
                    <a:pt x="604" y="8591"/>
                    <a:pt x="568" y="8051"/>
                  </a:cubicBezTo>
                  <a:lnTo>
                    <a:pt x="550" y="7645"/>
                  </a:lnTo>
                  <a:cubicBezTo>
                    <a:pt x="541" y="7510"/>
                    <a:pt x="541" y="7393"/>
                    <a:pt x="550" y="7266"/>
                  </a:cubicBezTo>
                  <a:cubicBezTo>
                    <a:pt x="559" y="7023"/>
                    <a:pt x="595" y="6771"/>
                    <a:pt x="676" y="6545"/>
                  </a:cubicBezTo>
                  <a:cubicBezTo>
                    <a:pt x="829" y="6086"/>
                    <a:pt x="1145" y="5698"/>
                    <a:pt x="1569" y="5419"/>
                  </a:cubicBezTo>
                  <a:cubicBezTo>
                    <a:pt x="2001" y="5121"/>
                    <a:pt x="2461" y="4851"/>
                    <a:pt x="2930" y="4598"/>
                  </a:cubicBezTo>
                  <a:cubicBezTo>
                    <a:pt x="3867" y="4094"/>
                    <a:pt x="4859" y="3661"/>
                    <a:pt x="5868" y="3291"/>
                  </a:cubicBezTo>
                  <a:cubicBezTo>
                    <a:pt x="7878" y="2543"/>
                    <a:pt x="9970" y="1984"/>
                    <a:pt x="12079" y="1525"/>
                  </a:cubicBezTo>
                  <a:cubicBezTo>
                    <a:pt x="14139" y="1077"/>
                    <a:pt x="16208" y="716"/>
                    <a:pt x="18293" y="414"/>
                  </a:cubicBezTo>
                  <a:close/>
                  <a:moveTo>
                    <a:pt x="18441" y="0"/>
                  </a:moveTo>
                  <a:cubicBezTo>
                    <a:pt x="18436" y="0"/>
                    <a:pt x="18430" y="1"/>
                    <a:pt x="18425" y="1"/>
                  </a:cubicBezTo>
                  <a:lnTo>
                    <a:pt x="18416" y="1"/>
                  </a:lnTo>
                  <a:cubicBezTo>
                    <a:pt x="16261" y="299"/>
                    <a:pt x="14116" y="650"/>
                    <a:pt x="11989" y="1101"/>
                  </a:cubicBezTo>
                  <a:cubicBezTo>
                    <a:pt x="9861" y="1543"/>
                    <a:pt x="7752" y="2092"/>
                    <a:pt x="5697" y="2832"/>
                  </a:cubicBezTo>
                  <a:cubicBezTo>
                    <a:pt x="4669" y="3201"/>
                    <a:pt x="3660" y="3634"/>
                    <a:pt x="2686" y="4148"/>
                  </a:cubicBezTo>
                  <a:cubicBezTo>
                    <a:pt x="2200" y="4400"/>
                    <a:pt x="1731" y="4679"/>
                    <a:pt x="1262" y="4995"/>
                  </a:cubicBezTo>
                  <a:cubicBezTo>
                    <a:pt x="784" y="5301"/>
                    <a:pt x="361" y="5797"/>
                    <a:pt x="171" y="6374"/>
                  </a:cubicBezTo>
                  <a:cubicBezTo>
                    <a:pt x="72" y="6653"/>
                    <a:pt x="18" y="6951"/>
                    <a:pt x="9" y="7239"/>
                  </a:cubicBezTo>
                  <a:cubicBezTo>
                    <a:pt x="0" y="7393"/>
                    <a:pt x="0" y="7537"/>
                    <a:pt x="9" y="7672"/>
                  </a:cubicBezTo>
                  <a:lnTo>
                    <a:pt x="27" y="8078"/>
                  </a:lnTo>
                  <a:cubicBezTo>
                    <a:pt x="54" y="8628"/>
                    <a:pt x="90" y="9168"/>
                    <a:pt x="135" y="9709"/>
                  </a:cubicBezTo>
                  <a:cubicBezTo>
                    <a:pt x="244" y="10800"/>
                    <a:pt x="379" y="11882"/>
                    <a:pt x="568" y="12963"/>
                  </a:cubicBezTo>
                  <a:cubicBezTo>
                    <a:pt x="757" y="14036"/>
                    <a:pt x="992" y="15118"/>
                    <a:pt x="1271" y="16172"/>
                  </a:cubicBezTo>
                  <a:cubicBezTo>
                    <a:pt x="1406" y="16704"/>
                    <a:pt x="1560" y="17236"/>
                    <a:pt x="1722" y="17759"/>
                  </a:cubicBezTo>
                  <a:lnTo>
                    <a:pt x="1848" y="18155"/>
                  </a:lnTo>
                  <a:cubicBezTo>
                    <a:pt x="1893" y="18281"/>
                    <a:pt x="1929" y="18408"/>
                    <a:pt x="1983" y="18552"/>
                  </a:cubicBezTo>
                  <a:cubicBezTo>
                    <a:pt x="2082" y="18831"/>
                    <a:pt x="2218" y="19111"/>
                    <a:pt x="2407" y="19354"/>
                  </a:cubicBezTo>
                  <a:cubicBezTo>
                    <a:pt x="2776" y="19859"/>
                    <a:pt x="3353" y="20192"/>
                    <a:pt x="3930" y="20346"/>
                  </a:cubicBezTo>
                  <a:cubicBezTo>
                    <a:pt x="4002" y="20364"/>
                    <a:pt x="4074" y="20382"/>
                    <a:pt x="4147" y="20400"/>
                  </a:cubicBezTo>
                  <a:lnTo>
                    <a:pt x="4354" y="20436"/>
                  </a:lnTo>
                  <a:lnTo>
                    <a:pt x="4760" y="20508"/>
                  </a:lnTo>
                  <a:cubicBezTo>
                    <a:pt x="5039" y="20562"/>
                    <a:pt x="5309" y="20589"/>
                    <a:pt x="5589" y="20625"/>
                  </a:cubicBezTo>
                  <a:cubicBezTo>
                    <a:pt x="6490" y="20728"/>
                    <a:pt x="7397" y="20765"/>
                    <a:pt x="8301" y="20765"/>
                  </a:cubicBezTo>
                  <a:cubicBezTo>
                    <a:pt x="8500" y="20765"/>
                    <a:pt x="8698" y="20763"/>
                    <a:pt x="8897" y="20760"/>
                  </a:cubicBezTo>
                  <a:cubicBezTo>
                    <a:pt x="9997" y="20742"/>
                    <a:pt x="11096" y="20670"/>
                    <a:pt x="12187" y="20544"/>
                  </a:cubicBezTo>
                  <a:cubicBezTo>
                    <a:pt x="12457" y="20526"/>
                    <a:pt x="12728" y="20490"/>
                    <a:pt x="12998" y="20454"/>
                  </a:cubicBezTo>
                  <a:lnTo>
                    <a:pt x="13819" y="20355"/>
                  </a:lnTo>
                  <a:cubicBezTo>
                    <a:pt x="14359" y="20273"/>
                    <a:pt x="14900" y="20210"/>
                    <a:pt x="15441" y="20120"/>
                  </a:cubicBezTo>
                  <a:cubicBezTo>
                    <a:pt x="16523" y="19949"/>
                    <a:pt x="17595" y="19742"/>
                    <a:pt x="18668" y="19516"/>
                  </a:cubicBezTo>
                  <a:cubicBezTo>
                    <a:pt x="19200" y="19399"/>
                    <a:pt x="19732" y="19264"/>
                    <a:pt x="20263" y="19147"/>
                  </a:cubicBezTo>
                  <a:cubicBezTo>
                    <a:pt x="20795" y="19012"/>
                    <a:pt x="21318" y="18876"/>
                    <a:pt x="21850" y="18723"/>
                  </a:cubicBezTo>
                  <a:lnTo>
                    <a:pt x="21859" y="18723"/>
                  </a:lnTo>
                  <a:cubicBezTo>
                    <a:pt x="21958" y="18696"/>
                    <a:pt x="22012" y="18597"/>
                    <a:pt x="21994" y="18498"/>
                  </a:cubicBezTo>
                  <a:cubicBezTo>
                    <a:pt x="21823" y="17741"/>
                    <a:pt x="21670" y="16983"/>
                    <a:pt x="21507" y="16217"/>
                  </a:cubicBezTo>
                  <a:lnTo>
                    <a:pt x="21057" y="13937"/>
                  </a:lnTo>
                  <a:cubicBezTo>
                    <a:pt x="20750" y="12413"/>
                    <a:pt x="20462" y="10881"/>
                    <a:pt x="20173" y="9358"/>
                  </a:cubicBezTo>
                  <a:cubicBezTo>
                    <a:pt x="19894" y="7825"/>
                    <a:pt x="19623" y="6302"/>
                    <a:pt x="19362" y="4770"/>
                  </a:cubicBezTo>
                  <a:lnTo>
                    <a:pt x="18983" y="2471"/>
                  </a:lnTo>
                  <a:cubicBezTo>
                    <a:pt x="18866" y="1696"/>
                    <a:pt x="18740" y="930"/>
                    <a:pt x="18632" y="163"/>
                  </a:cubicBezTo>
                  <a:cubicBezTo>
                    <a:pt x="18623" y="70"/>
                    <a:pt x="18535" y="0"/>
                    <a:pt x="18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59"/>
            <p:cNvSpPr/>
            <p:nvPr/>
          </p:nvSpPr>
          <p:spPr>
            <a:xfrm>
              <a:off x="4780825" y="3534300"/>
              <a:ext cx="393725" cy="234375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59"/>
            <p:cNvSpPr/>
            <p:nvPr/>
          </p:nvSpPr>
          <p:spPr>
            <a:xfrm>
              <a:off x="4772275" y="3553675"/>
              <a:ext cx="363275" cy="417375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59"/>
            <p:cNvSpPr/>
            <p:nvPr/>
          </p:nvSpPr>
          <p:spPr>
            <a:xfrm>
              <a:off x="4702650" y="3626025"/>
              <a:ext cx="70775" cy="58375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59"/>
            <p:cNvSpPr/>
            <p:nvPr/>
          </p:nvSpPr>
          <p:spPr>
            <a:xfrm>
              <a:off x="4710750" y="3642250"/>
              <a:ext cx="82050" cy="82500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59"/>
            <p:cNvSpPr/>
            <p:nvPr/>
          </p:nvSpPr>
          <p:spPr>
            <a:xfrm>
              <a:off x="4889225" y="3618300"/>
              <a:ext cx="140200" cy="44575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59"/>
            <p:cNvSpPr/>
            <p:nvPr/>
          </p:nvSpPr>
          <p:spPr>
            <a:xfrm>
              <a:off x="5118850" y="3528450"/>
              <a:ext cx="709650" cy="39505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59"/>
            <p:cNvSpPr/>
            <p:nvPr/>
          </p:nvSpPr>
          <p:spPr>
            <a:xfrm>
              <a:off x="5213500" y="3590975"/>
              <a:ext cx="396875" cy="147475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59"/>
            <p:cNvSpPr/>
            <p:nvPr/>
          </p:nvSpPr>
          <p:spPr>
            <a:xfrm>
              <a:off x="5070850" y="3766400"/>
              <a:ext cx="724975" cy="31117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59"/>
            <p:cNvSpPr/>
            <p:nvPr/>
          </p:nvSpPr>
          <p:spPr>
            <a:xfrm>
              <a:off x="4697000" y="3525875"/>
              <a:ext cx="1131500" cy="555150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59"/>
            <p:cNvSpPr/>
            <p:nvPr/>
          </p:nvSpPr>
          <p:spPr>
            <a:xfrm>
              <a:off x="5068825" y="3761150"/>
              <a:ext cx="57725" cy="214775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59"/>
            <p:cNvSpPr/>
            <p:nvPr/>
          </p:nvSpPr>
          <p:spPr>
            <a:xfrm>
              <a:off x="4825225" y="3697850"/>
              <a:ext cx="21000" cy="56475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59"/>
            <p:cNvSpPr/>
            <p:nvPr/>
          </p:nvSpPr>
          <p:spPr>
            <a:xfrm>
              <a:off x="5115925" y="3539325"/>
              <a:ext cx="61550" cy="23212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59"/>
            <p:cNvSpPr/>
            <p:nvPr/>
          </p:nvSpPr>
          <p:spPr>
            <a:xfrm>
              <a:off x="5039525" y="3548650"/>
              <a:ext cx="101450" cy="40535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59"/>
            <p:cNvSpPr/>
            <p:nvPr/>
          </p:nvSpPr>
          <p:spPr>
            <a:xfrm>
              <a:off x="4836050" y="3636975"/>
              <a:ext cx="24350" cy="70875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59"/>
            <p:cNvSpPr/>
            <p:nvPr/>
          </p:nvSpPr>
          <p:spPr>
            <a:xfrm>
              <a:off x="4769575" y="3641500"/>
              <a:ext cx="28650" cy="88500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4B61178-FEC7-F1AD-67FB-38583F37A7F9}"/>
              </a:ext>
            </a:extLst>
          </p:cNvPr>
          <p:cNvSpPr txBox="1"/>
          <p:nvPr/>
        </p:nvSpPr>
        <p:spPr>
          <a:xfrm>
            <a:off x="4280473" y="4744564"/>
            <a:ext cx="4797951" cy="307777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ru-RU" b="0" i="0" dirty="0">
                <a:effectLst/>
                <a:latin typeface="Comic Sans MS" panose="030F0702030302020204" pitchFamily="66" charset="0"/>
              </a:rPr>
              <a:t>Самоанализ — инструмент роста, а не самокритики.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7" name="Google Shape;1607;p61"/>
          <p:cNvGrpSpPr/>
          <p:nvPr/>
        </p:nvGrpSpPr>
        <p:grpSpPr>
          <a:xfrm rot="474658">
            <a:off x="5870958" y="1256589"/>
            <a:ext cx="1557467" cy="585348"/>
            <a:chOff x="4345425" y="2175475"/>
            <a:chExt cx="800750" cy="176025"/>
          </a:xfrm>
        </p:grpSpPr>
        <p:sp>
          <p:nvSpPr>
            <p:cNvPr id="1608" name="Google Shape;1608;p61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61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10" name="Google Shape;1610;p61"/>
          <p:cNvGrpSpPr/>
          <p:nvPr/>
        </p:nvGrpSpPr>
        <p:grpSpPr>
          <a:xfrm rot="474658">
            <a:off x="5870958" y="2259764"/>
            <a:ext cx="1557467" cy="585348"/>
            <a:chOff x="4345425" y="2175475"/>
            <a:chExt cx="800750" cy="176025"/>
          </a:xfrm>
        </p:grpSpPr>
        <p:sp>
          <p:nvSpPr>
            <p:cNvPr id="1611" name="Google Shape;1611;p61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61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13" name="Google Shape;1613;p61"/>
          <p:cNvGrpSpPr/>
          <p:nvPr/>
        </p:nvGrpSpPr>
        <p:grpSpPr>
          <a:xfrm rot="474658">
            <a:off x="5870958" y="3262939"/>
            <a:ext cx="1557467" cy="585348"/>
            <a:chOff x="4345425" y="2175475"/>
            <a:chExt cx="800750" cy="176025"/>
          </a:xfrm>
        </p:grpSpPr>
        <p:sp>
          <p:nvSpPr>
            <p:cNvPr id="1614" name="Google Shape;1614;p61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61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16" name="Google Shape;1616;p61"/>
          <p:cNvGrpSpPr/>
          <p:nvPr/>
        </p:nvGrpSpPr>
        <p:grpSpPr>
          <a:xfrm rot="474658">
            <a:off x="1892381" y="1271100"/>
            <a:ext cx="1557467" cy="585348"/>
            <a:chOff x="4345425" y="2175475"/>
            <a:chExt cx="800750" cy="176025"/>
          </a:xfrm>
        </p:grpSpPr>
        <p:sp>
          <p:nvSpPr>
            <p:cNvPr id="1617" name="Google Shape;1617;p61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61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19" name="Google Shape;1619;p61"/>
          <p:cNvGrpSpPr/>
          <p:nvPr/>
        </p:nvGrpSpPr>
        <p:grpSpPr>
          <a:xfrm rot="474658">
            <a:off x="1892381" y="2277962"/>
            <a:ext cx="1557467" cy="585348"/>
            <a:chOff x="4345425" y="2175475"/>
            <a:chExt cx="800750" cy="176025"/>
          </a:xfrm>
        </p:grpSpPr>
        <p:sp>
          <p:nvSpPr>
            <p:cNvPr id="1620" name="Google Shape;1620;p61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61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2" name="Google Shape;1622;p61"/>
          <p:cNvGrpSpPr/>
          <p:nvPr/>
        </p:nvGrpSpPr>
        <p:grpSpPr>
          <a:xfrm rot="474658">
            <a:off x="1892381" y="3266388"/>
            <a:ext cx="1557467" cy="585348"/>
            <a:chOff x="4345425" y="2175475"/>
            <a:chExt cx="800750" cy="176025"/>
          </a:xfrm>
        </p:grpSpPr>
        <p:sp>
          <p:nvSpPr>
            <p:cNvPr id="1623" name="Google Shape;1623;p61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61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5" name="Google Shape;1625;p61"/>
          <p:cNvGrpSpPr/>
          <p:nvPr/>
        </p:nvGrpSpPr>
        <p:grpSpPr>
          <a:xfrm>
            <a:off x="3091774" y="887887"/>
            <a:ext cx="2960453" cy="176025"/>
            <a:chOff x="4345425" y="2175475"/>
            <a:chExt cx="800750" cy="176025"/>
          </a:xfrm>
        </p:grpSpPr>
        <p:sp>
          <p:nvSpPr>
            <p:cNvPr id="1626" name="Google Shape;1626;p61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61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28" name="Google Shape;1628;p61"/>
          <p:cNvSpPr txBox="1">
            <a:spLocks noGrp="1"/>
          </p:cNvSpPr>
          <p:nvPr>
            <p:ph type="title" idx="21"/>
          </p:nvPr>
        </p:nvSpPr>
        <p:spPr>
          <a:xfrm>
            <a:off x="720000" y="540000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dirty="0"/>
              <a:t>Этапы самоанализа урока</a:t>
            </a:r>
          </a:p>
        </p:txBody>
      </p:sp>
      <p:sp>
        <p:nvSpPr>
          <p:cNvPr id="1633" name="Google Shape;1633;p61"/>
          <p:cNvSpPr txBox="1">
            <a:spLocks noGrp="1"/>
          </p:cNvSpPr>
          <p:nvPr>
            <p:ph type="ctrTitle"/>
          </p:nvPr>
        </p:nvSpPr>
        <p:spPr>
          <a:xfrm>
            <a:off x="5889877" y="1209649"/>
            <a:ext cx="2881114" cy="36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chemeClr val="dk2"/>
              </a:buClr>
              <a:buSzPts val="1100"/>
            </a:pPr>
            <a:r>
              <a:rPr lang="ru-RU" dirty="0"/>
              <a:t>Анализ деятельности учащихся.</a:t>
            </a:r>
            <a:br>
              <a:rPr lang="ru-RU" dirty="0"/>
            </a:br>
            <a:endParaRPr dirty="0"/>
          </a:p>
        </p:txBody>
      </p:sp>
      <p:sp>
        <p:nvSpPr>
          <p:cNvPr id="1634" name="Google Shape;1634;p61"/>
          <p:cNvSpPr txBox="1">
            <a:spLocks noGrp="1"/>
          </p:cNvSpPr>
          <p:nvPr>
            <p:ph type="title" idx="2"/>
          </p:nvPr>
        </p:nvSpPr>
        <p:spPr>
          <a:xfrm>
            <a:off x="4903953" y="1280000"/>
            <a:ext cx="814500" cy="577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1635" name="Google Shape;1635;p61"/>
          <p:cNvSpPr txBox="1">
            <a:spLocks noGrp="1"/>
          </p:cNvSpPr>
          <p:nvPr>
            <p:ph type="title" idx="4"/>
          </p:nvPr>
        </p:nvSpPr>
        <p:spPr>
          <a:xfrm>
            <a:off x="4903953" y="3277304"/>
            <a:ext cx="814500" cy="577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06</a:t>
            </a:r>
            <a:endParaRPr/>
          </a:p>
        </p:txBody>
      </p:sp>
      <p:sp>
        <p:nvSpPr>
          <p:cNvPr id="1636" name="Google Shape;1636;p61"/>
          <p:cNvSpPr txBox="1">
            <a:spLocks noGrp="1"/>
          </p:cNvSpPr>
          <p:nvPr>
            <p:ph type="title" idx="6"/>
          </p:nvPr>
        </p:nvSpPr>
        <p:spPr>
          <a:xfrm>
            <a:off x="4903953" y="2306644"/>
            <a:ext cx="814500" cy="577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1637" name="Google Shape;1637;p61"/>
          <p:cNvSpPr txBox="1">
            <a:spLocks noGrp="1"/>
          </p:cNvSpPr>
          <p:nvPr>
            <p:ph type="ctrTitle" idx="7"/>
          </p:nvPr>
        </p:nvSpPr>
        <p:spPr>
          <a:xfrm>
            <a:off x="5876136" y="2222725"/>
            <a:ext cx="2515676" cy="6903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/>
              <a:t>Анализ своей </a:t>
            </a:r>
            <a:br>
              <a:rPr lang="ru-RU" dirty="0"/>
            </a:br>
            <a:r>
              <a:rPr lang="ru-RU" dirty="0"/>
              <a:t>деятельности.</a:t>
            </a:r>
            <a:endParaRPr dirty="0"/>
          </a:p>
        </p:txBody>
      </p:sp>
      <p:sp>
        <p:nvSpPr>
          <p:cNvPr id="1638" name="Google Shape;1638;p61"/>
          <p:cNvSpPr txBox="1">
            <a:spLocks noGrp="1"/>
          </p:cNvSpPr>
          <p:nvPr>
            <p:ph type="ctrTitle" idx="8"/>
          </p:nvPr>
        </p:nvSpPr>
        <p:spPr>
          <a:xfrm>
            <a:off x="5908324" y="3282994"/>
            <a:ext cx="2451300" cy="36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chemeClr val="dk2"/>
              </a:buClr>
              <a:buSzPts val="1100"/>
            </a:pPr>
            <a:r>
              <a:rPr lang="ru-RU" dirty="0"/>
              <a:t>Выводы и планы.</a:t>
            </a:r>
            <a:endParaRPr dirty="0"/>
          </a:p>
        </p:txBody>
      </p:sp>
      <p:sp>
        <p:nvSpPr>
          <p:cNvPr id="1639" name="Google Shape;1639;p61"/>
          <p:cNvSpPr txBox="1">
            <a:spLocks noGrp="1"/>
          </p:cNvSpPr>
          <p:nvPr>
            <p:ph type="ctrTitle" idx="9"/>
          </p:nvPr>
        </p:nvSpPr>
        <p:spPr>
          <a:xfrm>
            <a:off x="1859510" y="1229253"/>
            <a:ext cx="2451300" cy="36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dirty="0"/>
              <a:t>Анализ целей. </a:t>
            </a:r>
            <a:endParaRPr lang="ru-RU" b="0" dirty="0"/>
          </a:p>
        </p:txBody>
      </p:sp>
      <p:sp>
        <p:nvSpPr>
          <p:cNvPr id="1640" name="Google Shape;1640;p61"/>
          <p:cNvSpPr txBox="1">
            <a:spLocks noGrp="1"/>
          </p:cNvSpPr>
          <p:nvPr>
            <p:ph type="title" idx="14"/>
          </p:nvPr>
        </p:nvSpPr>
        <p:spPr>
          <a:xfrm>
            <a:off x="784376" y="1286887"/>
            <a:ext cx="814500" cy="577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1642" name="Google Shape;1642;p61"/>
          <p:cNvSpPr txBox="1">
            <a:spLocks noGrp="1"/>
          </p:cNvSpPr>
          <p:nvPr>
            <p:ph type="title" idx="16"/>
          </p:nvPr>
        </p:nvSpPr>
        <p:spPr>
          <a:xfrm>
            <a:off x="784376" y="3284192"/>
            <a:ext cx="814500" cy="577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05</a:t>
            </a:r>
            <a:endParaRPr/>
          </a:p>
        </p:txBody>
      </p:sp>
      <p:sp>
        <p:nvSpPr>
          <p:cNvPr id="1644" name="Google Shape;1644;p61"/>
          <p:cNvSpPr txBox="1">
            <a:spLocks noGrp="1"/>
          </p:cNvSpPr>
          <p:nvPr>
            <p:ph type="title" idx="18"/>
          </p:nvPr>
        </p:nvSpPr>
        <p:spPr>
          <a:xfrm>
            <a:off x="784376" y="2313531"/>
            <a:ext cx="814500" cy="577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1645" name="Google Shape;1645;p61"/>
          <p:cNvSpPr txBox="1">
            <a:spLocks noGrp="1"/>
          </p:cNvSpPr>
          <p:nvPr>
            <p:ph type="ctrTitle" idx="19"/>
          </p:nvPr>
        </p:nvSpPr>
        <p:spPr>
          <a:xfrm>
            <a:off x="1803820" y="2209359"/>
            <a:ext cx="2451300" cy="36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chemeClr val="dk2"/>
              </a:buClr>
              <a:buSzPts val="1100"/>
            </a:pPr>
            <a:r>
              <a:rPr lang="ru-RU" dirty="0"/>
              <a:t>Анализ структуры и содержания.</a:t>
            </a:r>
            <a:br>
              <a:rPr lang="ru-RU" dirty="0"/>
            </a:br>
            <a:endParaRPr dirty="0"/>
          </a:p>
        </p:txBody>
      </p:sp>
      <p:sp>
        <p:nvSpPr>
          <p:cNvPr id="1646" name="Google Shape;1646;p61"/>
          <p:cNvSpPr txBox="1">
            <a:spLocks noGrp="1"/>
          </p:cNvSpPr>
          <p:nvPr>
            <p:ph type="ctrTitle" idx="20"/>
          </p:nvPr>
        </p:nvSpPr>
        <p:spPr>
          <a:xfrm>
            <a:off x="1909672" y="3271223"/>
            <a:ext cx="2451300" cy="36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/>
              <a:t>Анализ методов и приёмов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1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1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1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1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1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1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1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1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1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1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1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1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1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1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32" name="Google Shape;1732;p64"/>
          <p:cNvGrpSpPr/>
          <p:nvPr/>
        </p:nvGrpSpPr>
        <p:grpSpPr>
          <a:xfrm rot="474737">
            <a:off x="3828333" y="2479825"/>
            <a:ext cx="2049331" cy="585348"/>
            <a:chOff x="4345425" y="2175475"/>
            <a:chExt cx="800750" cy="176025"/>
          </a:xfrm>
        </p:grpSpPr>
        <p:sp>
          <p:nvSpPr>
            <p:cNvPr id="1733" name="Google Shape;1733;p64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64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35" name="Google Shape;1735;p64"/>
          <p:cNvSpPr txBox="1">
            <a:spLocks noGrp="1"/>
          </p:cNvSpPr>
          <p:nvPr>
            <p:ph type="ctrTitle"/>
          </p:nvPr>
        </p:nvSpPr>
        <p:spPr>
          <a:xfrm>
            <a:off x="4106790" y="2588899"/>
            <a:ext cx="4664538" cy="46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algn="l"/>
            <a:r>
              <a:rPr lang="ru-RU" dirty="0"/>
              <a:t>Пример:</a:t>
            </a:r>
            <a:br>
              <a:rPr lang="ru-RU" dirty="0"/>
            </a:br>
            <a:r>
              <a:rPr lang="ru-RU" i="1" dirty="0"/>
              <a:t>Запланировано:</a:t>
            </a:r>
            <a:r>
              <a:rPr lang="ru-RU" dirty="0"/>
              <a:t> «Научить решать квадратные уравнения через дискриминант».</a:t>
            </a:r>
            <a:br>
              <a:rPr lang="ru-RU" dirty="0"/>
            </a:br>
            <a:r>
              <a:rPr lang="ru-RU" i="1" dirty="0"/>
              <a:t>Результат:</a:t>
            </a:r>
            <a:r>
              <a:rPr lang="ru-RU" dirty="0"/>
              <a:t> «80 % класса справились с базовыми уравнениями».</a:t>
            </a:r>
            <a:br>
              <a:rPr lang="ru-RU" dirty="0"/>
            </a:b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36" name="Google Shape;1736;p64"/>
          <p:cNvSpPr txBox="1">
            <a:spLocks noGrp="1"/>
          </p:cNvSpPr>
          <p:nvPr>
            <p:ph type="subTitle" idx="1"/>
          </p:nvPr>
        </p:nvSpPr>
        <p:spPr>
          <a:xfrm>
            <a:off x="4602958" y="630373"/>
            <a:ext cx="4541042" cy="1848863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ru-RU" dirty="0"/>
              <a:t> </a:t>
            </a:r>
            <a:r>
              <a:rPr lang="ru-RU" b="1" dirty="0"/>
              <a:t>Вопросы для самопроверки:</a:t>
            </a:r>
            <a:endParaRPr lang="ru-RU" dirty="0"/>
          </a:p>
          <a:p>
            <a:pPr algn="l">
              <a:buFont typeface="Wingdings" panose="05000000000000000000" pitchFamily="2" charset="2"/>
              <a:buChar char="Ø"/>
            </a:pPr>
            <a:r>
              <a:rPr lang="ru-RU" dirty="0"/>
              <a:t> Соответствовали ли цели ФГОС и рабочей </a:t>
            </a:r>
          </a:p>
          <a:p>
            <a:pPr algn="l"/>
            <a:r>
              <a:rPr lang="ru-RU" dirty="0"/>
              <a:t>программе?</a:t>
            </a:r>
          </a:p>
          <a:p>
            <a:pPr marL="412750" indent="-285750" algn="l">
              <a:buFont typeface="Wingdings" panose="05000000000000000000" pitchFamily="2" charset="2"/>
              <a:buChar char="Ø"/>
            </a:pPr>
            <a:r>
              <a:rPr lang="ru-RU" dirty="0"/>
              <a:t>Были ли цели конкретными и измеримыми?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ru-RU" dirty="0"/>
              <a:t>Совпали ли запланированные и реальные    результаты?</a:t>
            </a:r>
          </a:p>
        </p:txBody>
      </p:sp>
      <p:grpSp>
        <p:nvGrpSpPr>
          <p:cNvPr id="1737" name="Google Shape;1737;p64"/>
          <p:cNvGrpSpPr/>
          <p:nvPr/>
        </p:nvGrpSpPr>
        <p:grpSpPr>
          <a:xfrm rot="-546322">
            <a:off x="897607" y="1747842"/>
            <a:ext cx="2817315" cy="2469552"/>
            <a:chOff x="2505075" y="4180600"/>
            <a:chExt cx="1092750" cy="957900"/>
          </a:xfrm>
        </p:grpSpPr>
        <p:sp>
          <p:nvSpPr>
            <p:cNvPr id="1738" name="Google Shape;1738;p64"/>
            <p:cNvSpPr/>
            <p:nvPr/>
          </p:nvSpPr>
          <p:spPr>
            <a:xfrm>
              <a:off x="2612200" y="4898650"/>
              <a:ext cx="984100" cy="235275"/>
            </a:xfrm>
            <a:custGeom>
              <a:avLst/>
              <a:gdLst/>
              <a:ahLst/>
              <a:cxnLst/>
              <a:rect l="l" t="t" r="r" b="b"/>
              <a:pathLst>
                <a:path w="39364" h="9411" extrusionOk="0">
                  <a:moveTo>
                    <a:pt x="6166" y="0"/>
                  </a:moveTo>
                  <a:cubicBezTo>
                    <a:pt x="6141" y="0"/>
                    <a:pt x="5339" y="652"/>
                    <a:pt x="5339" y="652"/>
                  </a:cubicBezTo>
                  <a:cubicBezTo>
                    <a:pt x="4688" y="2882"/>
                    <a:pt x="2357" y="5965"/>
                    <a:pt x="1" y="6617"/>
                  </a:cubicBezTo>
                  <a:cubicBezTo>
                    <a:pt x="5966" y="7068"/>
                    <a:pt x="13259" y="8321"/>
                    <a:pt x="19224" y="8797"/>
                  </a:cubicBezTo>
                  <a:cubicBezTo>
                    <a:pt x="22532" y="9048"/>
                    <a:pt x="25841" y="9248"/>
                    <a:pt x="29149" y="9349"/>
                  </a:cubicBezTo>
                  <a:cubicBezTo>
                    <a:pt x="29759" y="9367"/>
                    <a:pt x="30670" y="9411"/>
                    <a:pt x="31701" y="9411"/>
                  </a:cubicBezTo>
                  <a:cubicBezTo>
                    <a:pt x="34944" y="9411"/>
                    <a:pt x="39363" y="8971"/>
                    <a:pt x="39249" y="5890"/>
                  </a:cubicBezTo>
                  <a:lnTo>
                    <a:pt x="39224" y="5890"/>
                  </a:lnTo>
                  <a:cubicBezTo>
                    <a:pt x="28021" y="4988"/>
                    <a:pt x="17069" y="2682"/>
                    <a:pt x="61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64"/>
            <p:cNvSpPr/>
            <p:nvPr/>
          </p:nvSpPr>
          <p:spPr>
            <a:xfrm>
              <a:off x="2607825" y="4893625"/>
              <a:ext cx="990000" cy="244875"/>
            </a:xfrm>
            <a:custGeom>
              <a:avLst/>
              <a:gdLst/>
              <a:ahLst/>
              <a:cxnLst/>
              <a:rect l="l" t="t" r="r" b="b"/>
              <a:pathLst>
                <a:path w="39600" h="9795" extrusionOk="0">
                  <a:moveTo>
                    <a:pt x="6379" y="398"/>
                  </a:moveTo>
                  <a:lnTo>
                    <a:pt x="6379" y="398"/>
                  </a:lnTo>
                  <a:cubicBezTo>
                    <a:pt x="9057" y="1067"/>
                    <a:pt x="11759" y="1687"/>
                    <a:pt x="14462" y="2306"/>
                  </a:cubicBezTo>
                  <a:cubicBezTo>
                    <a:pt x="17218" y="2908"/>
                    <a:pt x="19950" y="3509"/>
                    <a:pt x="22707" y="4011"/>
                  </a:cubicBezTo>
                  <a:cubicBezTo>
                    <a:pt x="28194" y="5008"/>
                    <a:pt x="33731" y="5807"/>
                    <a:pt x="39293" y="6235"/>
                  </a:cubicBezTo>
                  <a:lnTo>
                    <a:pt x="39293" y="6235"/>
                  </a:lnTo>
                  <a:cubicBezTo>
                    <a:pt x="39281" y="6246"/>
                    <a:pt x="39274" y="6252"/>
                    <a:pt x="39274" y="6266"/>
                  </a:cubicBezTo>
                  <a:lnTo>
                    <a:pt x="39274" y="6392"/>
                  </a:lnTo>
                  <a:cubicBezTo>
                    <a:pt x="39249" y="6492"/>
                    <a:pt x="39249" y="6592"/>
                    <a:pt x="39224" y="6692"/>
                  </a:cubicBezTo>
                  <a:cubicBezTo>
                    <a:pt x="39199" y="6893"/>
                    <a:pt x="39123" y="7068"/>
                    <a:pt x="39023" y="7269"/>
                  </a:cubicBezTo>
                  <a:cubicBezTo>
                    <a:pt x="38848" y="7620"/>
                    <a:pt x="38572" y="7920"/>
                    <a:pt x="38246" y="8171"/>
                  </a:cubicBezTo>
                  <a:cubicBezTo>
                    <a:pt x="37595" y="8647"/>
                    <a:pt x="36767" y="8898"/>
                    <a:pt x="35965" y="9073"/>
                  </a:cubicBezTo>
                  <a:cubicBezTo>
                    <a:pt x="34654" y="9352"/>
                    <a:pt x="33295" y="9441"/>
                    <a:pt x="31939" y="9441"/>
                  </a:cubicBezTo>
                  <a:cubicBezTo>
                    <a:pt x="31585" y="9441"/>
                    <a:pt x="31231" y="9435"/>
                    <a:pt x="30878" y="9424"/>
                  </a:cubicBezTo>
                  <a:cubicBezTo>
                    <a:pt x="29173" y="9374"/>
                    <a:pt x="27469" y="9324"/>
                    <a:pt x="25740" y="9224"/>
                  </a:cubicBezTo>
                  <a:lnTo>
                    <a:pt x="20627" y="8948"/>
                  </a:lnTo>
                  <a:cubicBezTo>
                    <a:pt x="18898" y="8873"/>
                    <a:pt x="17218" y="8697"/>
                    <a:pt x="15514" y="8497"/>
                  </a:cubicBezTo>
                  <a:cubicBezTo>
                    <a:pt x="13810" y="8296"/>
                    <a:pt x="12106" y="8071"/>
                    <a:pt x="10401" y="7845"/>
                  </a:cubicBezTo>
                  <a:cubicBezTo>
                    <a:pt x="7272" y="7405"/>
                    <a:pt x="4121" y="6986"/>
                    <a:pt x="969" y="6707"/>
                  </a:cubicBezTo>
                  <a:lnTo>
                    <a:pt x="969" y="6707"/>
                  </a:lnTo>
                  <a:cubicBezTo>
                    <a:pt x="1378" y="6510"/>
                    <a:pt x="1757" y="6260"/>
                    <a:pt x="2106" y="5991"/>
                  </a:cubicBezTo>
                  <a:cubicBezTo>
                    <a:pt x="2657" y="5565"/>
                    <a:pt x="3158" y="5088"/>
                    <a:pt x="3609" y="4537"/>
                  </a:cubicBezTo>
                  <a:cubicBezTo>
                    <a:pt x="4061" y="4011"/>
                    <a:pt x="4487" y="3434"/>
                    <a:pt x="4837" y="2833"/>
                  </a:cubicBezTo>
                  <a:cubicBezTo>
                    <a:pt x="5181" y="2245"/>
                    <a:pt x="5476" y="1633"/>
                    <a:pt x="5676" y="973"/>
                  </a:cubicBezTo>
                  <a:lnTo>
                    <a:pt x="5676" y="973"/>
                  </a:lnTo>
                  <a:lnTo>
                    <a:pt x="6379" y="398"/>
                  </a:lnTo>
                  <a:close/>
                  <a:moveTo>
                    <a:pt x="6366" y="1"/>
                  </a:moveTo>
                  <a:cubicBezTo>
                    <a:pt x="6316" y="1"/>
                    <a:pt x="6266" y="1"/>
                    <a:pt x="6216" y="51"/>
                  </a:cubicBezTo>
                  <a:lnTo>
                    <a:pt x="6191" y="51"/>
                  </a:lnTo>
                  <a:lnTo>
                    <a:pt x="5389" y="727"/>
                  </a:lnTo>
                  <a:cubicBezTo>
                    <a:pt x="5364" y="752"/>
                    <a:pt x="5339" y="778"/>
                    <a:pt x="5339" y="803"/>
                  </a:cubicBezTo>
                  <a:cubicBezTo>
                    <a:pt x="5138" y="1454"/>
                    <a:pt x="4863" y="2081"/>
                    <a:pt x="4512" y="2657"/>
                  </a:cubicBezTo>
                  <a:cubicBezTo>
                    <a:pt x="4186" y="3234"/>
                    <a:pt x="3785" y="3785"/>
                    <a:pt x="3334" y="4311"/>
                  </a:cubicBezTo>
                  <a:cubicBezTo>
                    <a:pt x="2908" y="4838"/>
                    <a:pt x="2431" y="5314"/>
                    <a:pt x="1880" y="5715"/>
                  </a:cubicBezTo>
                  <a:cubicBezTo>
                    <a:pt x="1354" y="6116"/>
                    <a:pt x="777" y="6467"/>
                    <a:pt x="126" y="6642"/>
                  </a:cubicBezTo>
                  <a:cubicBezTo>
                    <a:pt x="76" y="6667"/>
                    <a:pt x="25" y="6742"/>
                    <a:pt x="0" y="6793"/>
                  </a:cubicBezTo>
                  <a:cubicBezTo>
                    <a:pt x="0" y="6893"/>
                    <a:pt x="76" y="6993"/>
                    <a:pt x="176" y="6993"/>
                  </a:cubicBezTo>
                  <a:cubicBezTo>
                    <a:pt x="3584" y="7244"/>
                    <a:pt x="6968" y="7720"/>
                    <a:pt x="10376" y="8121"/>
                  </a:cubicBezTo>
                  <a:cubicBezTo>
                    <a:pt x="12081" y="8321"/>
                    <a:pt x="13785" y="8547"/>
                    <a:pt x="15489" y="8722"/>
                  </a:cubicBezTo>
                  <a:cubicBezTo>
                    <a:pt x="17193" y="8923"/>
                    <a:pt x="18898" y="9048"/>
                    <a:pt x="20602" y="9224"/>
                  </a:cubicBezTo>
                  <a:cubicBezTo>
                    <a:pt x="24011" y="9550"/>
                    <a:pt x="27444" y="9675"/>
                    <a:pt x="30878" y="9775"/>
                  </a:cubicBezTo>
                  <a:cubicBezTo>
                    <a:pt x="31276" y="9787"/>
                    <a:pt x="31675" y="9794"/>
                    <a:pt x="32075" y="9794"/>
                  </a:cubicBezTo>
                  <a:cubicBezTo>
                    <a:pt x="33389" y="9794"/>
                    <a:pt x="34715" y="9712"/>
                    <a:pt x="36041" y="9424"/>
                  </a:cubicBezTo>
                  <a:cubicBezTo>
                    <a:pt x="36868" y="9249"/>
                    <a:pt x="37720" y="8973"/>
                    <a:pt x="38447" y="8422"/>
                  </a:cubicBezTo>
                  <a:cubicBezTo>
                    <a:pt x="38823" y="8171"/>
                    <a:pt x="39123" y="7820"/>
                    <a:pt x="39324" y="7394"/>
                  </a:cubicBezTo>
                  <a:cubicBezTo>
                    <a:pt x="39424" y="7194"/>
                    <a:pt x="39499" y="6968"/>
                    <a:pt x="39549" y="6768"/>
                  </a:cubicBezTo>
                  <a:cubicBezTo>
                    <a:pt x="39575" y="6642"/>
                    <a:pt x="39575" y="6542"/>
                    <a:pt x="39600" y="6417"/>
                  </a:cubicBezTo>
                  <a:cubicBezTo>
                    <a:pt x="39600" y="6341"/>
                    <a:pt x="39600" y="6316"/>
                    <a:pt x="39600" y="6241"/>
                  </a:cubicBezTo>
                  <a:cubicBezTo>
                    <a:pt x="39600" y="6141"/>
                    <a:pt x="39575" y="6041"/>
                    <a:pt x="39549" y="5966"/>
                  </a:cubicBezTo>
                  <a:cubicBezTo>
                    <a:pt x="39514" y="5948"/>
                    <a:pt x="39479" y="5930"/>
                    <a:pt x="39443" y="5930"/>
                  </a:cubicBezTo>
                  <a:cubicBezTo>
                    <a:pt x="39428" y="5930"/>
                    <a:pt x="39414" y="5933"/>
                    <a:pt x="39399" y="5940"/>
                  </a:cubicBezTo>
                  <a:cubicBezTo>
                    <a:pt x="33835" y="5464"/>
                    <a:pt x="28296" y="4637"/>
                    <a:pt x="22782" y="3610"/>
                  </a:cubicBezTo>
                  <a:cubicBezTo>
                    <a:pt x="20026" y="3083"/>
                    <a:pt x="17294" y="2532"/>
                    <a:pt x="14562" y="1930"/>
                  </a:cubicBezTo>
                  <a:cubicBezTo>
                    <a:pt x="11830" y="1329"/>
                    <a:pt x="9098" y="677"/>
                    <a:pt x="63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64"/>
            <p:cNvSpPr/>
            <p:nvPr/>
          </p:nvSpPr>
          <p:spPr>
            <a:xfrm>
              <a:off x="2508825" y="4184975"/>
              <a:ext cx="1038875" cy="879225"/>
            </a:xfrm>
            <a:custGeom>
              <a:avLst/>
              <a:gdLst/>
              <a:ahLst/>
              <a:cxnLst/>
              <a:rect l="l" t="t" r="r" b="b"/>
              <a:pathLst>
                <a:path w="41555" h="35169" extrusionOk="0">
                  <a:moveTo>
                    <a:pt x="40702" y="1"/>
                  </a:moveTo>
                  <a:cubicBezTo>
                    <a:pt x="27143" y="126"/>
                    <a:pt x="13660" y="652"/>
                    <a:pt x="101" y="1078"/>
                  </a:cubicBezTo>
                  <a:cubicBezTo>
                    <a:pt x="76" y="1078"/>
                    <a:pt x="51" y="1078"/>
                    <a:pt x="25" y="1053"/>
                  </a:cubicBezTo>
                  <a:lnTo>
                    <a:pt x="0" y="1078"/>
                  </a:lnTo>
                  <a:cubicBezTo>
                    <a:pt x="51" y="1103"/>
                    <a:pt x="101" y="1153"/>
                    <a:pt x="101" y="1254"/>
                  </a:cubicBezTo>
                  <a:cubicBezTo>
                    <a:pt x="752" y="7845"/>
                    <a:pt x="577" y="14612"/>
                    <a:pt x="802" y="21254"/>
                  </a:cubicBezTo>
                  <a:cubicBezTo>
                    <a:pt x="903" y="24537"/>
                    <a:pt x="878" y="27870"/>
                    <a:pt x="1103" y="31154"/>
                  </a:cubicBezTo>
                  <a:cubicBezTo>
                    <a:pt x="1236" y="33346"/>
                    <a:pt x="2622" y="35168"/>
                    <a:pt x="4511" y="35168"/>
                  </a:cubicBezTo>
                  <a:cubicBezTo>
                    <a:pt x="5127" y="35168"/>
                    <a:pt x="5795" y="34975"/>
                    <a:pt x="6492" y="34537"/>
                  </a:cubicBezTo>
                  <a:cubicBezTo>
                    <a:pt x="7995" y="33585"/>
                    <a:pt x="8772" y="31780"/>
                    <a:pt x="9324" y="30151"/>
                  </a:cubicBezTo>
                  <a:cubicBezTo>
                    <a:pt x="9374" y="30051"/>
                    <a:pt x="9399" y="29926"/>
                    <a:pt x="9474" y="29926"/>
                  </a:cubicBezTo>
                  <a:cubicBezTo>
                    <a:pt x="9491" y="29859"/>
                    <a:pt x="9563" y="29836"/>
                    <a:pt x="9654" y="29836"/>
                  </a:cubicBezTo>
                  <a:cubicBezTo>
                    <a:pt x="9700" y="29836"/>
                    <a:pt x="9750" y="29842"/>
                    <a:pt x="9800" y="29850"/>
                  </a:cubicBezTo>
                  <a:cubicBezTo>
                    <a:pt x="20376" y="31454"/>
                    <a:pt x="30878" y="33284"/>
                    <a:pt x="41555" y="34236"/>
                  </a:cubicBezTo>
                  <a:cubicBezTo>
                    <a:pt x="41128" y="31880"/>
                    <a:pt x="41304" y="29525"/>
                    <a:pt x="41404" y="27144"/>
                  </a:cubicBezTo>
                  <a:cubicBezTo>
                    <a:pt x="41479" y="24186"/>
                    <a:pt x="41529" y="21229"/>
                    <a:pt x="41504" y="18246"/>
                  </a:cubicBezTo>
                  <a:cubicBezTo>
                    <a:pt x="41454" y="12156"/>
                    <a:pt x="40928" y="6091"/>
                    <a:pt x="407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64"/>
            <p:cNvSpPr/>
            <p:nvPr/>
          </p:nvSpPr>
          <p:spPr>
            <a:xfrm>
              <a:off x="2505075" y="4180600"/>
              <a:ext cx="1047650" cy="887125"/>
            </a:xfrm>
            <a:custGeom>
              <a:avLst/>
              <a:gdLst/>
              <a:ahLst/>
              <a:cxnLst/>
              <a:rect l="l" t="t" r="r" b="b"/>
              <a:pathLst>
                <a:path w="41906" h="35485" extrusionOk="0">
                  <a:moveTo>
                    <a:pt x="40684" y="377"/>
                  </a:moveTo>
                  <a:cubicBezTo>
                    <a:pt x="40913" y="6408"/>
                    <a:pt x="41430" y="12415"/>
                    <a:pt x="41504" y="18421"/>
                  </a:cubicBezTo>
                  <a:cubicBezTo>
                    <a:pt x="41504" y="21103"/>
                    <a:pt x="41479" y="23760"/>
                    <a:pt x="41404" y="26416"/>
                  </a:cubicBezTo>
                  <a:cubicBezTo>
                    <a:pt x="41379" y="27745"/>
                    <a:pt x="41304" y="29098"/>
                    <a:pt x="41278" y="30426"/>
                  </a:cubicBezTo>
                  <a:cubicBezTo>
                    <a:pt x="41255" y="31690"/>
                    <a:pt x="41299" y="32976"/>
                    <a:pt x="41497" y="34241"/>
                  </a:cubicBezTo>
                  <a:lnTo>
                    <a:pt x="41497" y="34241"/>
                  </a:lnTo>
                  <a:cubicBezTo>
                    <a:pt x="36203" y="33742"/>
                    <a:pt x="30909" y="33048"/>
                    <a:pt x="25639" y="32256"/>
                  </a:cubicBezTo>
                  <a:lnTo>
                    <a:pt x="17619" y="31103"/>
                  </a:lnTo>
                  <a:cubicBezTo>
                    <a:pt x="16291" y="30903"/>
                    <a:pt x="14963" y="30677"/>
                    <a:pt x="13609" y="30476"/>
                  </a:cubicBezTo>
                  <a:lnTo>
                    <a:pt x="11604" y="30151"/>
                  </a:lnTo>
                  <a:lnTo>
                    <a:pt x="10627" y="30000"/>
                  </a:lnTo>
                  <a:lnTo>
                    <a:pt x="10125" y="29925"/>
                  </a:lnTo>
                  <a:cubicBezTo>
                    <a:pt x="10025" y="29925"/>
                    <a:pt x="9950" y="29900"/>
                    <a:pt x="9850" y="29900"/>
                  </a:cubicBezTo>
                  <a:lnTo>
                    <a:pt x="9699" y="29900"/>
                  </a:lnTo>
                  <a:cubicBezTo>
                    <a:pt x="9647" y="29918"/>
                    <a:pt x="9582" y="29947"/>
                    <a:pt x="9539" y="29998"/>
                  </a:cubicBezTo>
                  <a:lnTo>
                    <a:pt x="9539" y="29998"/>
                  </a:lnTo>
                  <a:cubicBezTo>
                    <a:pt x="9500" y="30015"/>
                    <a:pt x="9463" y="30036"/>
                    <a:pt x="9449" y="30050"/>
                  </a:cubicBezTo>
                  <a:cubicBezTo>
                    <a:pt x="9424" y="30101"/>
                    <a:pt x="9424" y="30151"/>
                    <a:pt x="9399" y="30176"/>
                  </a:cubicBezTo>
                  <a:lnTo>
                    <a:pt x="9348" y="30326"/>
                  </a:lnTo>
                  <a:lnTo>
                    <a:pt x="9223" y="30652"/>
                  </a:lnTo>
                  <a:cubicBezTo>
                    <a:pt x="9148" y="30877"/>
                    <a:pt x="9073" y="31078"/>
                    <a:pt x="8998" y="31278"/>
                  </a:cubicBezTo>
                  <a:cubicBezTo>
                    <a:pt x="8822" y="31705"/>
                    <a:pt x="8622" y="32106"/>
                    <a:pt x="8421" y="32507"/>
                  </a:cubicBezTo>
                  <a:cubicBezTo>
                    <a:pt x="7970" y="33284"/>
                    <a:pt x="7419" y="34010"/>
                    <a:pt x="6692" y="34512"/>
                  </a:cubicBezTo>
                  <a:cubicBezTo>
                    <a:pt x="6087" y="34908"/>
                    <a:pt x="5377" y="35200"/>
                    <a:pt x="4651" y="35200"/>
                  </a:cubicBezTo>
                  <a:cubicBezTo>
                    <a:pt x="4504" y="35200"/>
                    <a:pt x="4358" y="35188"/>
                    <a:pt x="4211" y="35163"/>
                  </a:cubicBezTo>
                  <a:cubicBezTo>
                    <a:pt x="3358" y="35013"/>
                    <a:pt x="2632" y="34436"/>
                    <a:pt x="2155" y="33685"/>
                  </a:cubicBezTo>
                  <a:cubicBezTo>
                    <a:pt x="1679" y="32958"/>
                    <a:pt x="1454" y="32080"/>
                    <a:pt x="1404" y="31203"/>
                  </a:cubicBezTo>
                  <a:cubicBezTo>
                    <a:pt x="1353" y="30276"/>
                    <a:pt x="1303" y="29374"/>
                    <a:pt x="1278" y="28471"/>
                  </a:cubicBezTo>
                  <a:cubicBezTo>
                    <a:pt x="1203" y="26667"/>
                    <a:pt x="1203" y="24837"/>
                    <a:pt x="1153" y="23033"/>
                  </a:cubicBezTo>
                  <a:cubicBezTo>
                    <a:pt x="1028" y="19374"/>
                    <a:pt x="1003" y="15765"/>
                    <a:pt x="952" y="12105"/>
                  </a:cubicBezTo>
                  <a:cubicBezTo>
                    <a:pt x="927" y="10301"/>
                    <a:pt x="877" y="8471"/>
                    <a:pt x="802" y="6667"/>
                  </a:cubicBezTo>
                  <a:cubicBezTo>
                    <a:pt x="752" y="5740"/>
                    <a:pt x="702" y="4837"/>
                    <a:pt x="652" y="3935"/>
                  </a:cubicBezTo>
                  <a:lnTo>
                    <a:pt x="551" y="2557"/>
                  </a:lnTo>
                  <a:lnTo>
                    <a:pt x="476" y="1880"/>
                  </a:lnTo>
                  <a:lnTo>
                    <a:pt x="451" y="1529"/>
                  </a:lnTo>
                  <a:cubicBezTo>
                    <a:pt x="451" y="1496"/>
                    <a:pt x="451" y="1474"/>
                    <a:pt x="444" y="1434"/>
                  </a:cubicBezTo>
                  <a:lnTo>
                    <a:pt x="444" y="1434"/>
                  </a:lnTo>
                  <a:lnTo>
                    <a:pt x="476" y="1429"/>
                  </a:lnTo>
                  <a:lnTo>
                    <a:pt x="802" y="1429"/>
                  </a:lnTo>
                  <a:lnTo>
                    <a:pt x="1429" y="1404"/>
                  </a:lnTo>
                  <a:lnTo>
                    <a:pt x="2707" y="1354"/>
                  </a:lnTo>
                  <a:lnTo>
                    <a:pt x="5263" y="1278"/>
                  </a:lnTo>
                  <a:lnTo>
                    <a:pt x="10351" y="1128"/>
                  </a:lnTo>
                  <a:lnTo>
                    <a:pt x="20526" y="802"/>
                  </a:lnTo>
                  <a:cubicBezTo>
                    <a:pt x="27237" y="628"/>
                    <a:pt x="33972" y="430"/>
                    <a:pt x="40684" y="377"/>
                  </a:cubicBezTo>
                  <a:close/>
                  <a:moveTo>
                    <a:pt x="40852" y="0"/>
                  </a:moveTo>
                  <a:cubicBezTo>
                    <a:pt x="34060" y="50"/>
                    <a:pt x="27293" y="176"/>
                    <a:pt x="20501" y="401"/>
                  </a:cubicBezTo>
                  <a:lnTo>
                    <a:pt x="251" y="1078"/>
                  </a:lnTo>
                  <a:lnTo>
                    <a:pt x="25" y="1078"/>
                  </a:lnTo>
                  <a:lnTo>
                    <a:pt x="0" y="1153"/>
                  </a:lnTo>
                  <a:lnTo>
                    <a:pt x="0" y="1178"/>
                  </a:lnTo>
                  <a:lnTo>
                    <a:pt x="75" y="1429"/>
                  </a:lnTo>
                  <a:lnTo>
                    <a:pt x="276" y="3960"/>
                  </a:lnTo>
                  <a:cubicBezTo>
                    <a:pt x="351" y="4862"/>
                    <a:pt x="401" y="5765"/>
                    <a:pt x="426" y="6667"/>
                  </a:cubicBezTo>
                  <a:cubicBezTo>
                    <a:pt x="526" y="8496"/>
                    <a:pt x="551" y="10301"/>
                    <a:pt x="602" y="12131"/>
                  </a:cubicBezTo>
                  <a:cubicBezTo>
                    <a:pt x="652" y="15765"/>
                    <a:pt x="702" y="19399"/>
                    <a:pt x="802" y="23033"/>
                  </a:cubicBezTo>
                  <a:cubicBezTo>
                    <a:pt x="852" y="24837"/>
                    <a:pt x="877" y="26667"/>
                    <a:pt x="927" y="28497"/>
                  </a:cubicBezTo>
                  <a:cubicBezTo>
                    <a:pt x="978" y="29399"/>
                    <a:pt x="1003" y="30301"/>
                    <a:pt x="1078" y="31203"/>
                  </a:cubicBezTo>
                  <a:cubicBezTo>
                    <a:pt x="1128" y="32131"/>
                    <a:pt x="1379" y="33083"/>
                    <a:pt x="1905" y="33860"/>
                  </a:cubicBezTo>
                  <a:cubicBezTo>
                    <a:pt x="2406" y="34662"/>
                    <a:pt x="3208" y="35314"/>
                    <a:pt x="4160" y="35439"/>
                  </a:cubicBezTo>
                  <a:cubicBezTo>
                    <a:pt x="4334" y="35470"/>
                    <a:pt x="4506" y="35485"/>
                    <a:pt x="4677" y="35485"/>
                  </a:cubicBezTo>
                  <a:cubicBezTo>
                    <a:pt x="5469" y="35485"/>
                    <a:pt x="6223" y="35170"/>
                    <a:pt x="6842" y="34737"/>
                  </a:cubicBezTo>
                  <a:cubicBezTo>
                    <a:pt x="7619" y="34211"/>
                    <a:pt x="8196" y="33434"/>
                    <a:pt x="8647" y="32632"/>
                  </a:cubicBezTo>
                  <a:cubicBezTo>
                    <a:pt x="8872" y="32231"/>
                    <a:pt x="9048" y="31805"/>
                    <a:pt x="9223" y="31379"/>
                  </a:cubicBezTo>
                  <a:cubicBezTo>
                    <a:pt x="9298" y="31178"/>
                    <a:pt x="9399" y="30953"/>
                    <a:pt x="9474" y="30727"/>
                  </a:cubicBezTo>
                  <a:lnTo>
                    <a:pt x="9574" y="30426"/>
                  </a:lnTo>
                  <a:lnTo>
                    <a:pt x="9624" y="30251"/>
                  </a:lnTo>
                  <a:cubicBezTo>
                    <a:pt x="9647" y="30228"/>
                    <a:pt x="9649" y="30226"/>
                    <a:pt x="9649" y="30206"/>
                  </a:cubicBezTo>
                  <a:lnTo>
                    <a:pt x="9649" y="30206"/>
                  </a:lnTo>
                  <a:lnTo>
                    <a:pt x="9749" y="30126"/>
                  </a:lnTo>
                  <a:lnTo>
                    <a:pt x="9749" y="30126"/>
                  </a:lnTo>
                  <a:cubicBezTo>
                    <a:pt x="9741" y="30142"/>
                    <a:pt x="9741" y="30148"/>
                    <a:pt x="9748" y="30148"/>
                  </a:cubicBezTo>
                  <a:cubicBezTo>
                    <a:pt x="9761" y="30148"/>
                    <a:pt x="9800" y="30126"/>
                    <a:pt x="9850" y="30126"/>
                  </a:cubicBezTo>
                  <a:cubicBezTo>
                    <a:pt x="9900" y="30151"/>
                    <a:pt x="10000" y="30151"/>
                    <a:pt x="10075" y="30176"/>
                  </a:cubicBezTo>
                  <a:lnTo>
                    <a:pt x="10577" y="30251"/>
                  </a:lnTo>
                  <a:lnTo>
                    <a:pt x="11579" y="30401"/>
                  </a:lnTo>
                  <a:lnTo>
                    <a:pt x="13584" y="30702"/>
                  </a:lnTo>
                  <a:cubicBezTo>
                    <a:pt x="14912" y="30903"/>
                    <a:pt x="16266" y="31103"/>
                    <a:pt x="17594" y="31329"/>
                  </a:cubicBezTo>
                  <a:cubicBezTo>
                    <a:pt x="20251" y="31755"/>
                    <a:pt x="22907" y="32206"/>
                    <a:pt x="25589" y="32607"/>
                  </a:cubicBezTo>
                  <a:cubicBezTo>
                    <a:pt x="30928" y="33384"/>
                    <a:pt x="36291" y="34111"/>
                    <a:pt x="41679" y="34587"/>
                  </a:cubicBezTo>
                  <a:lnTo>
                    <a:pt x="41905" y="34612"/>
                  </a:lnTo>
                  <a:lnTo>
                    <a:pt x="41905" y="34612"/>
                  </a:lnTo>
                  <a:lnTo>
                    <a:pt x="41855" y="34386"/>
                  </a:lnTo>
                  <a:cubicBezTo>
                    <a:pt x="41404" y="31780"/>
                    <a:pt x="41679" y="29098"/>
                    <a:pt x="41730" y="26441"/>
                  </a:cubicBezTo>
                  <a:cubicBezTo>
                    <a:pt x="41805" y="23760"/>
                    <a:pt x="41830" y="21103"/>
                    <a:pt x="41805" y="18421"/>
                  </a:cubicBezTo>
                  <a:cubicBezTo>
                    <a:pt x="41780" y="12331"/>
                    <a:pt x="41278" y="6266"/>
                    <a:pt x="41053" y="176"/>
                  </a:cubicBezTo>
                  <a:lnTo>
                    <a:pt x="4102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64"/>
            <p:cNvSpPr/>
            <p:nvPr/>
          </p:nvSpPr>
          <p:spPr>
            <a:xfrm>
              <a:off x="2849050" y="4283900"/>
              <a:ext cx="614675" cy="48350"/>
            </a:xfrm>
            <a:custGeom>
              <a:avLst/>
              <a:gdLst/>
              <a:ahLst/>
              <a:cxnLst/>
              <a:rect l="l" t="t" r="r" b="b"/>
              <a:pathLst>
                <a:path w="24587" h="1934" extrusionOk="0">
                  <a:moveTo>
                    <a:pt x="24207" y="1"/>
                  </a:moveTo>
                  <a:cubicBezTo>
                    <a:pt x="24192" y="1"/>
                    <a:pt x="24177" y="2"/>
                    <a:pt x="24161" y="3"/>
                  </a:cubicBezTo>
                  <a:cubicBezTo>
                    <a:pt x="16166" y="805"/>
                    <a:pt x="8221" y="1407"/>
                    <a:pt x="201" y="1633"/>
                  </a:cubicBezTo>
                  <a:cubicBezTo>
                    <a:pt x="1" y="1658"/>
                    <a:pt x="1" y="1933"/>
                    <a:pt x="201" y="1933"/>
                  </a:cubicBezTo>
                  <a:cubicBezTo>
                    <a:pt x="8171" y="1708"/>
                    <a:pt x="16216" y="1357"/>
                    <a:pt x="24161" y="630"/>
                  </a:cubicBezTo>
                  <a:cubicBezTo>
                    <a:pt x="24571" y="606"/>
                    <a:pt x="24587" y="1"/>
                    <a:pt x="24207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43" name="Google Shape;1743;p64"/>
          <p:cNvSpPr txBox="1"/>
          <p:nvPr/>
        </p:nvSpPr>
        <p:spPr>
          <a:xfrm rot="-545911">
            <a:off x="1738370" y="2566905"/>
            <a:ext cx="1907959" cy="707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Этап 1: анализ целей</a:t>
            </a:r>
            <a:endParaRPr sz="30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grpSp>
        <p:nvGrpSpPr>
          <p:cNvPr id="1744" name="Google Shape;1744;p64"/>
          <p:cNvGrpSpPr/>
          <p:nvPr/>
        </p:nvGrpSpPr>
        <p:grpSpPr>
          <a:xfrm rot="-974667">
            <a:off x="1405175" y="2472660"/>
            <a:ext cx="503546" cy="1101252"/>
            <a:chOff x="5870175" y="1498275"/>
            <a:chExt cx="364450" cy="797050"/>
          </a:xfrm>
        </p:grpSpPr>
        <p:sp>
          <p:nvSpPr>
            <p:cNvPr id="1745" name="Google Shape;1745;p64"/>
            <p:cNvSpPr/>
            <p:nvPr/>
          </p:nvSpPr>
          <p:spPr>
            <a:xfrm>
              <a:off x="5870175" y="2109075"/>
              <a:ext cx="219475" cy="186250"/>
            </a:xfrm>
            <a:custGeom>
              <a:avLst/>
              <a:gdLst/>
              <a:ahLst/>
              <a:cxnLst/>
              <a:rect l="l" t="t" r="r" b="b"/>
              <a:pathLst>
                <a:path w="8779" h="7450" extrusionOk="0">
                  <a:moveTo>
                    <a:pt x="6020" y="1496"/>
                  </a:moveTo>
                  <a:cubicBezTo>
                    <a:pt x="6600" y="2107"/>
                    <a:pt x="7195" y="2719"/>
                    <a:pt x="7807" y="3314"/>
                  </a:cubicBezTo>
                  <a:cubicBezTo>
                    <a:pt x="7775" y="3361"/>
                    <a:pt x="7760" y="3440"/>
                    <a:pt x="7744" y="3502"/>
                  </a:cubicBezTo>
                  <a:cubicBezTo>
                    <a:pt x="7164" y="2938"/>
                    <a:pt x="6568" y="2405"/>
                    <a:pt x="5988" y="1856"/>
                  </a:cubicBezTo>
                  <a:cubicBezTo>
                    <a:pt x="6004" y="1731"/>
                    <a:pt x="6004" y="1606"/>
                    <a:pt x="6020" y="1496"/>
                  </a:cubicBezTo>
                  <a:close/>
                  <a:moveTo>
                    <a:pt x="1568" y="697"/>
                  </a:moveTo>
                  <a:cubicBezTo>
                    <a:pt x="2744" y="1104"/>
                    <a:pt x="4029" y="1292"/>
                    <a:pt x="5252" y="1480"/>
                  </a:cubicBezTo>
                  <a:lnTo>
                    <a:pt x="5267" y="1480"/>
                  </a:lnTo>
                  <a:cubicBezTo>
                    <a:pt x="5048" y="2421"/>
                    <a:pt x="4891" y="3346"/>
                    <a:pt x="4875" y="4317"/>
                  </a:cubicBezTo>
                  <a:cubicBezTo>
                    <a:pt x="4186" y="4098"/>
                    <a:pt x="3449" y="3988"/>
                    <a:pt x="2744" y="3816"/>
                  </a:cubicBezTo>
                  <a:cubicBezTo>
                    <a:pt x="2227" y="3690"/>
                    <a:pt x="1694" y="3581"/>
                    <a:pt x="1176" y="3487"/>
                  </a:cubicBezTo>
                  <a:cubicBezTo>
                    <a:pt x="1302" y="2954"/>
                    <a:pt x="1317" y="2389"/>
                    <a:pt x="1427" y="1841"/>
                  </a:cubicBezTo>
                  <a:cubicBezTo>
                    <a:pt x="1490" y="1465"/>
                    <a:pt x="1537" y="1088"/>
                    <a:pt x="1568" y="697"/>
                  </a:cubicBezTo>
                  <a:close/>
                  <a:moveTo>
                    <a:pt x="5957" y="2013"/>
                  </a:moveTo>
                  <a:cubicBezTo>
                    <a:pt x="6521" y="2562"/>
                    <a:pt x="7086" y="3126"/>
                    <a:pt x="7665" y="3675"/>
                  </a:cubicBezTo>
                  <a:cubicBezTo>
                    <a:pt x="7540" y="4067"/>
                    <a:pt x="7493" y="4474"/>
                    <a:pt x="7399" y="4850"/>
                  </a:cubicBezTo>
                  <a:cubicBezTo>
                    <a:pt x="7164" y="4599"/>
                    <a:pt x="6913" y="4349"/>
                    <a:pt x="6662" y="4082"/>
                  </a:cubicBezTo>
                  <a:cubicBezTo>
                    <a:pt x="6380" y="3769"/>
                    <a:pt x="6098" y="3455"/>
                    <a:pt x="5816" y="3142"/>
                  </a:cubicBezTo>
                  <a:cubicBezTo>
                    <a:pt x="5863" y="2766"/>
                    <a:pt x="5910" y="2389"/>
                    <a:pt x="5957" y="2013"/>
                  </a:cubicBezTo>
                  <a:close/>
                  <a:moveTo>
                    <a:pt x="5785" y="3424"/>
                  </a:moveTo>
                  <a:cubicBezTo>
                    <a:pt x="6239" y="4035"/>
                    <a:pt x="6741" y="4662"/>
                    <a:pt x="7336" y="5179"/>
                  </a:cubicBezTo>
                  <a:cubicBezTo>
                    <a:pt x="7274" y="5446"/>
                    <a:pt x="7211" y="5728"/>
                    <a:pt x="7148" y="5994"/>
                  </a:cubicBezTo>
                  <a:cubicBezTo>
                    <a:pt x="6741" y="5462"/>
                    <a:pt x="6192" y="4960"/>
                    <a:pt x="5644" y="4521"/>
                  </a:cubicBezTo>
                  <a:cubicBezTo>
                    <a:pt x="5706" y="4161"/>
                    <a:pt x="5738" y="3784"/>
                    <a:pt x="5785" y="3424"/>
                  </a:cubicBezTo>
                  <a:close/>
                  <a:moveTo>
                    <a:pt x="1020" y="4082"/>
                  </a:moveTo>
                  <a:lnTo>
                    <a:pt x="1020" y="4082"/>
                  </a:lnTo>
                  <a:cubicBezTo>
                    <a:pt x="1505" y="4302"/>
                    <a:pt x="2038" y="4490"/>
                    <a:pt x="2603" y="4662"/>
                  </a:cubicBezTo>
                  <a:cubicBezTo>
                    <a:pt x="2869" y="4976"/>
                    <a:pt x="3261" y="5273"/>
                    <a:pt x="3559" y="5556"/>
                  </a:cubicBezTo>
                  <a:cubicBezTo>
                    <a:pt x="3825" y="5791"/>
                    <a:pt x="4076" y="6057"/>
                    <a:pt x="4343" y="6292"/>
                  </a:cubicBezTo>
                  <a:cubicBezTo>
                    <a:pt x="3825" y="6183"/>
                    <a:pt x="3308" y="6057"/>
                    <a:pt x="2791" y="5947"/>
                  </a:cubicBezTo>
                  <a:cubicBezTo>
                    <a:pt x="2634" y="5571"/>
                    <a:pt x="2242" y="5195"/>
                    <a:pt x="1929" y="4897"/>
                  </a:cubicBezTo>
                  <a:cubicBezTo>
                    <a:pt x="1631" y="4615"/>
                    <a:pt x="1349" y="4333"/>
                    <a:pt x="1020" y="4082"/>
                  </a:cubicBezTo>
                  <a:close/>
                  <a:moveTo>
                    <a:pt x="3167" y="4819"/>
                  </a:moveTo>
                  <a:lnTo>
                    <a:pt x="3167" y="4819"/>
                  </a:lnTo>
                  <a:cubicBezTo>
                    <a:pt x="3622" y="4929"/>
                    <a:pt x="4060" y="5007"/>
                    <a:pt x="4499" y="5070"/>
                  </a:cubicBezTo>
                  <a:cubicBezTo>
                    <a:pt x="4985" y="5587"/>
                    <a:pt x="5487" y="6120"/>
                    <a:pt x="6004" y="6637"/>
                  </a:cubicBezTo>
                  <a:cubicBezTo>
                    <a:pt x="5612" y="6559"/>
                    <a:pt x="5220" y="6480"/>
                    <a:pt x="4828" y="6402"/>
                  </a:cubicBezTo>
                  <a:cubicBezTo>
                    <a:pt x="4578" y="6089"/>
                    <a:pt x="4217" y="5806"/>
                    <a:pt x="3919" y="5524"/>
                  </a:cubicBezTo>
                  <a:cubicBezTo>
                    <a:pt x="3669" y="5305"/>
                    <a:pt x="3433" y="5054"/>
                    <a:pt x="3167" y="4819"/>
                  </a:cubicBezTo>
                  <a:close/>
                  <a:moveTo>
                    <a:pt x="5612" y="4709"/>
                  </a:moveTo>
                  <a:cubicBezTo>
                    <a:pt x="6161" y="5242"/>
                    <a:pt x="6615" y="5791"/>
                    <a:pt x="7070" y="6339"/>
                  </a:cubicBezTo>
                  <a:cubicBezTo>
                    <a:pt x="7039" y="6512"/>
                    <a:pt x="7007" y="6684"/>
                    <a:pt x="6976" y="6857"/>
                  </a:cubicBezTo>
                  <a:cubicBezTo>
                    <a:pt x="6835" y="6825"/>
                    <a:pt x="6694" y="6794"/>
                    <a:pt x="6553" y="6763"/>
                  </a:cubicBezTo>
                  <a:cubicBezTo>
                    <a:pt x="6035" y="6183"/>
                    <a:pt x="5455" y="5650"/>
                    <a:pt x="4875" y="5101"/>
                  </a:cubicBezTo>
                  <a:cubicBezTo>
                    <a:pt x="4922" y="5101"/>
                    <a:pt x="4970" y="5117"/>
                    <a:pt x="5001" y="5117"/>
                  </a:cubicBezTo>
                  <a:cubicBezTo>
                    <a:pt x="5064" y="5117"/>
                    <a:pt x="5111" y="5101"/>
                    <a:pt x="5158" y="5101"/>
                  </a:cubicBezTo>
                  <a:cubicBezTo>
                    <a:pt x="5203" y="5112"/>
                    <a:pt x="5249" y="5118"/>
                    <a:pt x="5293" y="5118"/>
                  </a:cubicBezTo>
                  <a:cubicBezTo>
                    <a:pt x="5434" y="5118"/>
                    <a:pt x="5557" y="5060"/>
                    <a:pt x="5581" y="4929"/>
                  </a:cubicBezTo>
                  <a:cubicBezTo>
                    <a:pt x="5596" y="4866"/>
                    <a:pt x="5612" y="4788"/>
                    <a:pt x="5612" y="4709"/>
                  </a:cubicBezTo>
                  <a:close/>
                  <a:moveTo>
                    <a:pt x="1519" y="0"/>
                  </a:moveTo>
                  <a:cubicBezTo>
                    <a:pt x="1470" y="0"/>
                    <a:pt x="1429" y="11"/>
                    <a:pt x="1396" y="23"/>
                  </a:cubicBezTo>
                  <a:cubicBezTo>
                    <a:pt x="1356" y="13"/>
                    <a:pt x="1315" y="7"/>
                    <a:pt x="1275" y="7"/>
                  </a:cubicBezTo>
                  <a:cubicBezTo>
                    <a:pt x="1189" y="7"/>
                    <a:pt x="1109" y="32"/>
                    <a:pt x="1067" y="85"/>
                  </a:cubicBezTo>
                  <a:cubicBezTo>
                    <a:pt x="346" y="994"/>
                    <a:pt x="1" y="2374"/>
                    <a:pt x="173" y="3502"/>
                  </a:cubicBezTo>
                  <a:cubicBezTo>
                    <a:pt x="189" y="3628"/>
                    <a:pt x="252" y="3706"/>
                    <a:pt x="346" y="3769"/>
                  </a:cubicBezTo>
                  <a:cubicBezTo>
                    <a:pt x="252" y="3816"/>
                    <a:pt x="189" y="3894"/>
                    <a:pt x="220" y="4004"/>
                  </a:cubicBezTo>
                  <a:cubicBezTo>
                    <a:pt x="440" y="4443"/>
                    <a:pt x="847" y="4850"/>
                    <a:pt x="1223" y="5242"/>
                  </a:cubicBezTo>
                  <a:cubicBezTo>
                    <a:pt x="1458" y="5493"/>
                    <a:pt x="1741" y="5806"/>
                    <a:pt x="2054" y="6026"/>
                  </a:cubicBezTo>
                  <a:cubicBezTo>
                    <a:pt x="2023" y="6120"/>
                    <a:pt x="2070" y="6230"/>
                    <a:pt x="2227" y="6292"/>
                  </a:cubicBezTo>
                  <a:cubicBezTo>
                    <a:pt x="3684" y="6825"/>
                    <a:pt x="5487" y="7342"/>
                    <a:pt x="7039" y="7437"/>
                  </a:cubicBezTo>
                  <a:cubicBezTo>
                    <a:pt x="7086" y="7437"/>
                    <a:pt x="7133" y="7437"/>
                    <a:pt x="7180" y="7421"/>
                  </a:cubicBezTo>
                  <a:cubicBezTo>
                    <a:pt x="7227" y="7439"/>
                    <a:pt x="7277" y="7450"/>
                    <a:pt x="7324" y="7450"/>
                  </a:cubicBezTo>
                  <a:cubicBezTo>
                    <a:pt x="7401" y="7450"/>
                    <a:pt x="7470" y="7420"/>
                    <a:pt x="7509" y="7342"/>
                  </a:cubicBezTo>
                  <a:cubicBezTo>
                    <a:pt x="7807" y="6684"/>
                    <a:pt x="8010" y="6026"/>
                    <a:pt x="8167" y="5320"/>
                  </a:cubicBezTo>
                  <a:cubicBezTo>
                    <a:pt x="8292" y="4788"/>
                    <a:pt x="8481" y="4208"/>
                    <a:pt x="8465" y="3628"/>
                  </a:cubicBezTo>
                  <a:cubicBezTo>
                    <a:pt x="8653" y="3565"/>
                    <a:pt x="8778" y="3393"/>
                    <a:pt x="8622" y="3236"/>
                  </a:cubicBezTo>
                  <a:cubicBezTo>
                    <a:pt x="7744" y="2358"/>
                    <a:pt x="6819" y="1496"/>
                    <a:pt x="5863" y="681"/>
                  </a:cubicBezTo>
                  <a:cubicBezTo>
                    <a:pt x="5805" y="631"/>
                    <a:pt x="5738" y="610"/>
                    <a:pt x="5673" y="610"/>
                  </a:cubicBezTo>
                  <a:cubicBezTo>
                    <a:pt x="5596" y="610"/>
                    <a:pt x="5522" y="638"/>
                    <a:pt x="5471" y="681"/>
                  </a:cubicBezTo>
                  <a:cubicBezTo>
                    <a:pt x="5424" y="665"/>
                    <a:pt x="5361" y="650"/>
                    <a:pt x="5299" y="634"/>
                  </a:cubicBezTo>
                  <a:cubicBezTo>
                    <a:pt x="4060" y="461"/>
                    <a:pt x="2822" y="148"/>
                    <a:pt x="1584" y="7"/>
                  </a:cubicBezTo>
                  <a:cubicBezTo>
                    <a:pt x="1561" y="2"/>
                    <a:pt x="1539" y="0"/>
                    <a:pt x="1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64"/>
            <p:cNvSpPr/>
            <p:nvPr/>
          </p:nvSpPr>
          <p:spPr>
            <a:xfrm>
              <a:off x="5906500" y="1498275"/>
              <a:ext cx="328125" cy="569175"/>
            </a:xfrm>
            <a:custGeom>
              <a:avLst/>
              <a:gdLst/>
              <a:ahLst/>
              <a:cxnLst/>
              <a:rect l="l" t="t" r="r" b="b"/>
              <a:pathLst>
                <a:path w="13125" h="22767" extrusionOk="0">
                  <a:moveTo>
                    <a:pt x="9990" y="2777"/>
                  </a:moveTo>
                  <a:cubicBezTo>
                    <a:pt x="10131" y="2887"/>
                    <a:pt x="10288" y="2996"/>
                    <a:pt x="10413" y="3106"/>
                  </a:cubicBezTo>
                  <a:cubicBezTo>
                    <a:pt x="10946" y="3529"/>
                    <a:pt x="11526" y="3921"/>
                    <a:pt x="12122" y="4297"/>
                  </a:cubicBezTo>
                  <a:cubicBezTo>
                    <a:pt x="12028" y="4642"/>
                    <a:pt x="11965" y="4971"/>
                    <a:pt x="11887" y="5301"/>
                  </a:cubicBezTo>
                  <a:cubicBezTo>
                    <a:pt x="11260" y="4611"/>
                    <a:pt x="10554" y="3921"/>
                    <a:pt x="9927" y="3247"/>
                  </a:cubicBezTo>
                  <a:cubicBezTo>
                    <a:pt x="9943" y="3090"/>
                    <a:pt x="9974" y="2934"/>
                    <a:pt x="9990" y="2777"/>
                  </a:cubicBezTo>
                  <a:close/>
                  <a:moveTo>
                    <a:pt x="9880" y="3561"/>
                  </a:moveTo>
                  <a:cubicBezTo>
                    <a:pt x="10492" y="4297"/>
                    <a:pt x="11087" y="5081"/>
                    <a:pt x="11761" y="5786"/>
                  </a:cubicBezTo>
                  <a:cubicBezTo>
                    <a:pt x="11667" y="6241"/>
                    <a:pt x="11573" y="6696"/>
                    <a:pt x="11479" y="7134"/>
                  </a:cubicBezTo>
                  <a:cubicBezTo>
                    <a:pt x="11213" y="6821"/>
                    <a:pt x="10883" y="6507"/>
                    <a:pt x="10617" y="6194"/>
                  </a:cubicBezTo>
                  <a:cubicBezTo>
                    <a:pt x="10288" y="5802"/>
                    <a:pt x="9959" y="5410"/>
                    <a:pt x="9645" y="5018"/>
                  </a:cubicBezTo>
                  <a:cubicBezTo>
                    <a:pt x="9739" y="4532"/>
                    <a:pt x="9818" y="4047"/>
                    <a:pt x="9880" y="3561"/>
                  </a:cubicBezTo>
                  <a:close/>
                  <a:moveTo>
                    <a:pt x="9614" y="5222"/>
                  </a:moveTo>
                  <a:cubicBezTo>
                    <a:pt x="9896" y="5598"/>
                    <a:pt x="10194" y="5975"/>
                    <a:pt x="10492" y="6335"/>
                  </a:cubicBezTo>
                  <a:cubicBezTo>
                    <a:pt x="10789" y="6696"/>
                    <a:pt x="11072" y="7103"/>
                    <a:pt x="11416" y="7432"/>
                  </a:cubicBezTo>
                  <a:cubicBezTo>
                    <a:pt x="11322" y="7902"/>
                    <a:pt x="11228" y="8388"/>
                    <a:pt x="11134" y="8874"/>
                  </a:cubicBezTo>
                  <a:cubicBezTo>
                    <a:pt x="10789" y="8498"/>
                    <a:pt x="10398" y="8153"/>
                    <a:pt x="10068" y="7793"/>
                  </a:cubicBezTo>
                  <a:cubicBezTo>
                    <a:pt x="9802" y="7495"/>
                    <a:pt x="9535" y="7181"/>
                    <a:pt x="9269" y="6884"/>
                  </a:cubicBezTo>
                  <a:cubicBezTo>
                    <a:pt x="9394" y="6335"/>
                    <a:pt x="9504" y="5771"/>
                    <a:pt x="9614" y="5222"/>
                  </a:cubicBezTo>
                  <a:close/>
                  <a:moveTo>
                    <a:pt x="9206" y="7150"/>
                  </a:moveTo>
                  <a:cubicBezTo>
                    <a:pt x="9426" y="7432"/>
                    <a:pt x="9661" y="7699"/>
                    <a:pt x="9896" y="7965"/>
                  </a:cubicBezTo>
                  <a:cubicBezTo>
                    <a:pt x="10256" y="8388"/>
                    <a:pt x="10617" y="8827"/>
                    <a:pt x="11056" y="9203"/>
                  </a:cubicBezTo>
                  <a:cubicBezTo>
                    <a:pt x="10962" y="9736"/>
                    <a:pt x="10852" y="10254"/>
                    <a:pt x="10727" y="10771"/>
                  </a:cubicBezTo>
                  <a:cubicBezTo>
                    <a:pt x="10178" y="10097"/>
                    <a:pt x="9504" y="9439"/>
                    <a:pt x="8846" y="8796"/>
                  </a:cubicBezTo>
                  <a:cubicBezTo>
                    <a:pt x="8971" y="8247"/>
                    <a:pt x="9097" y="7699"/>
                    <a:pt x="9206" y="7150"/>
                  </a:cubicBezTo>
                  <a:close/>
                  <a:moveTo>
                    <a:pt x="8783" y="9062"/>
                  </a:moveTo>
                  <a:cubicBezTo>
                    <a:pt x="9379" y="9752"/>
                    <a:pt x="9974" y="10457"/>
                    <a:pt x="10664" y="11069"/>
                  </a:cubicBezTo>
                  <a:cubicBezTo>
                    <a:pt x="10570" y="11508"/>
                    <a:pt x="10460" y="11946"/>
                    <a:pt x="10335" y="12385"/>
                  </a:cubicBezTo>
                  <a:cubicBezTo>
                    <a:pt x="10037" y="12040"/>
                    <a:pt x="9692" y="11711"/>
                    <a:pt x="9410" y="11367"/>
                  </a:cubicBezTo>
                  <a:cubicBezTo>
                    <a:pt x="9097" y="10990"/>
                    <a:pt x="8799" y="10614"/>
                    <a:pt x="8517" y="10238"/>
                  </a:cubicBezTo>
                  <a:cubicBezTo>
                    <a:pt x="8611" y="9846"/>
                    <a:pt x="8689" y="9454"/>
                    <a:pt x="8783" y="9062"/>
                  </a:cubicBezTo>
                  <a:close/>
                  <a:moveTo>
                    <a:pt x="8454" y="10536"/>
                  </a:moveTo>
                  <a:cubicBezTo>
                    <a:pt x="8971" y="11272"/>
                    <a:pt x="9551" y="12072"/>
                    <a:pt x="10256" y="12699"/>
                  </a:cubicBezTo>
                  <a:cubicBezTo>
                    <a:pt x="10209" y="12871"/>
                    <a:pt x="10162" y="13044"/>
                    <a:pt x="10115" y="13232"/>
                  </a:cubicBezTo>
                  <a:cubicBezTo>
                    <a:pt x="10006" y="13561"/>
                    <a:pt x="9912" y="13874"/>
                    <a:pt x="9818" y="14204"/>
                  </a:cubicBezTo>
                  <a:cubicBezTo>
                    <a:pt x="9316" y="13545"/>
                    <a:pt x="8705" y="12903"/>
                    <a:pt x="8109" y="12260"/>
                  </a:cubicBezTo>
                  <a:cubicBezTo>
                    <a:pt x="8172" y="11962"/>
                    <a:pt x="8219" y="11664"/>
                    <a:pt x="8282" y="11367"/>
                  </a:cubicBezTo>
                  <a:cubicBezTo>
                    <a:pt x="8329" y="11084"/>
                    <a:pt x="8391" y="10818"/>
                    <a:pt x="8454" y="10536"/>
                  </a:cubicBezTo>
                  <a:close/>
                  <a:moveTo>
                    <a:pt x="8062" y="12479"/>
                  </a:moveTo>
                  <a:cubicBezTo>
                    <a:pt x="8595" y="13153"/>
                    <a:pt x="9128" y="13812"/>
                    <a:pt x="9755" y="14423"/>
                  </a:cubicBezTo>
                  <a:cubicBezTo>
                    <a:pt x="9598" y="14893"/>
                    <a:pt x="9457" y="15363"/>
                    <a:pt x="9316" y="15834"/>
                  </a:cubicBezTo>
                  <a:cubicBezTo>
                    <a:pt x="8971" y="15191"/>
                    <a:pt x="8376" y="14533"/>
                    <a:pt x="7796" y="13968"/>
                  </a:cubicBezTo>
                  <a:cubicBezTo>
                    <a:pt x="7890" y="13467"/>
                    <a:pt x="7968" y="12981"/>
                    <a:pt x="8062" y="12479"/>
                  </a:cubicBezTo>
                  <a:close/>
                  <a:moveTo>
                    <a:pt x="7749" y="14204"/>
                  </a:moveTo>
                  <a:cubicBezTo>
                    <a:pt x="7968" y="14439"/>
                    <a:pt x="8172" y="14674"/>
                    <a:pt x="8360" y="14909"/>
                  </a:cubicBezTo>
                  <a:cubicBezTo>
                    <a:pt x="8673" y="15316"/>
                    <a:pt x="8908" y="15740"/>
                    <a:pt x="9222" y="16147"/>
                  </a:cubicBezTo>
                  <a:cubicBezTo>
                    <a:pt x="9081" y="16633"/>
                    <a:pt x="8924" y="17135"/>
                    <a:pt x="8767" y="17636"/>
                  </a:cubicBezTo>
                  <a:cubicBezTo>
                    <a:pt x="8344" y="16978"/>
                    <a:pt x="7890" y="16335"/>
                    <a:pt x="7482" y="15661"/>
                  </a:cubicBezTo>
                  <a:cubicBezTo>
                    <a:pt x="7576" y="15175"/>
                    <a:pt x="7670" y="14689"/>
                    <a:pt x="7749" y="14204"/>
                  </a:cubicBezTo>
                  <a:close/>
                  <a:moveTo>
                    <a:pt x="7435" y="15881"/>
                  </a:moveTo>
                  <a:cubicBezTo>
                    <a:pt x="7827" y="16555"/>
                    <a:pt x="8219" y="17229"/>
                    <a:pt x="8705" y="17871"/>
                  </a:cubicBezTo>
                  <a:cubicBezTo>
                    <a:pt x="8595" y="18248"/>
                    <a:pt x="8485" y="18608"/>
                    <a:pt x="8391" y="18984"/>
                  </a:cubicBezTo>
                  <a:cubicBezTo>
                    <a:pt x="7984" y="18404"/>
                    <a:pt x="7545" y="17840"/>
                    <a:pt x="7153" y="17260"/>
                  </a:cubicBezTo>
                  <a:cubicBezTo>
                    <a:pt x="7263" y="16805"/>
                    <a:pt x="7357" y="16351"/>
                    <a:pt x="7435" y="15881"/>
                  </a:cubicBezTo>
                  <a:close/>
                  <a:moveTo>
                    <a:pt x="2341" y="708"/>
                  </a:moveTo>
                  <a:cubicBezTo>
                    <a:pt x="3595" y="1084"/>
                    <a:pt x="4896" y="1335"/>
                    <a:pt x="6165" y="1601"/>
                  </a:cubicBezTo>
                  <a:cubicBezTo>
                    <a:pt x="7167" y="1826"/>
                    <a:pt x="8153" y="2121"/>
                    <a:pt x="9153" y="2121"/>
                  </a:cubicBezTo>
                  <a:cubicBezTo>
                    <a:pt x="9202" y="2121"/>
                    <a:pt x="9251" y="2120"/>
                    <a:pt x="9300" y="2119"/>
                  </a:cubicBezTo>
                  <a:lnTo>
                    <a:pt x="9300" y="2119"/>
                  </a:lnTo>
                  <a:cubicBezTo>
                    <a:pt x="8689" y="4015"/>
                    <a:pt x="8297" y="6006"/>
                    <a:pt x="7937" y="7997"/>
                  </a:cubicBezTo>
                  <a:cubicBezTo>
                    <a:pt x="7905" y="8012"/>
                    <a:pt x="7874" y="8044"/>
                    <a:pt x="7921" y="8075"/>
                  </a:cubicBezTo>
                  <a:cubicBezTo>
                    <a:pt x="7921" y="8075"/>
                    <a:pt x="7921" y="8091"/>
                    <a:pt x="7921" y="8091"/>
                  </a:cubicBezTo>
                  <a:cubicBezTo>
                    <a:pt x="7717" y="9219"/>
                    <a:pt x="7513" y="10363"/>
                    <a:pt x="7278" y="11476"/>
                  </a:cubicBezTo>
                  <a:cubicBezTo>
                    <a:pt x="6714" y="14188"/>
                    <a:pt x="5899" y="16962"/>
                    <a:pt x="5727" y="19752"/>
                  </a:cubicBezTo>
                  <a:cubicBezTo>
                    <a:pt x="5710" y="19746"/>
                    <a:pt x="5692" y="19742"/>
                    <a:pt x="5676" y="19742"/>
                  </a:cubicBezTo>
                  <a:cubicBezTo>
                    <a:pt x="5615" y="19742"/>
                    <a:pt x="5568" y="19785"/>
                    <a:pt x="5617" y="19846"/>
                  </a:cubicBezTo>
                  <a:cubicBezTo>
                    <a:pt x="5648" y="19878"/>
                    <a:pt x="5680" y="19925"/>
                    <a:pt x="5727" y="19972"/>
                  </a:cubicBezTo>
                  <a:cubicBezTo>
                    <a:pt x="5711" y="20034"/>
                    <a:pt x="5711" y="20097"/>
                    <a:pt x="5711" y="20160"/>
                  </a:cubicBezTo>
                  <a:cubicBezTo>
                    <a:pt x="4990" y="19862"/>
                    <a:pt x="4128" y="19799"/>
                    <a:pt x="3360" y="19627"/>
                  </a:cubicBezTo>
                  <a:cubicBezTo>
                    <a:pt x="2482" y="19423"/>
                    <a:pt x="1620" y="19204"/>
                    <a:pt x="742" y="19047"/>
                  </a:cubicBezTo>
                  <a:cubicBezTo>
                    <a:pt x="1463" y="15975"/>
                    <a:pt x="1557" y="12746"/>
                    <a:pt x="1792" y="9580"/>
                  </a:cubicBezTo>
                  <a:cubicBezTo>
                    <a:pt x="2027" y="6633"/>
                    <a:pt x="2247" y="3670"/>
                    <a:pt x="2341" y="708"/>
                  </a:cubicBezTo>
                  <a:close/>
                  <a:moveTo>
                    <a:pt x="7059" y="17621"/>
                  </a:moveTo>
                  <a:cubicBezTo>
                    <a:pt x="7419" y="18216"/>
                    <a:pt x="7811" y="18827"/>
                    <a:pt x="8282" y="19376"/>
                  </a:cubicBezTo>
                  <a:cubicBezTo>
                    <a:pt x="8203" y="19674"/>
                    <a:pt x="8109" y="19956"/>
                    <a:pt x="8046" y="20254"/>
                  </a:cubicBezTo>
                  <a:cubicBezTo>
                    <a:pt x="7811" y="20019"/>
                    <a:pt x="7592" y="19784"/>
                    <a:pt x="7388" y="19548"/>
                  </a:cubicBezTo>
                  <a:cubicBezTo>
                    <a:pt x="7169" y="19282"/>
                    <a:pt x="6949" y="19031"/>
                    <a:pt x="6761" y="18765"/>
                  </a:cubicBezTo>
                  <a:cubicBezTo>
                    <a:pt x="6871" y="18389"/>
                    <a:pt x="6965" y="17997"/>
                    <a:pt x="7059" y="17621"/>
                  </a:cubicBezTo>
                  <a:close/>
                  <a:moveTo>
                    <a:pt x="601" y="19392"/>
                  </a:moveTo>
                  <a:cubicBezTo>
                    <a:pt x="1024" y="19580"/>
                    <a:pt x="1432" y="19721"/>
                    <a:pt x="1855" y="19862"/>
                  </a:cubicBezTo>
                  <a:cubicBezTo>
                    <a:pt x="2074" y="20175"/>
                    <a:pt x="2310" y="20473"/>
                    <a:pt x="2592" y="20755"/>
                  </a:cubicBezTo>
                  <a:cubicBezTo>
                    <a:pt x="2843" y="21022"/>
                    <a:pt x="3125" y="21351"/>
                    <a:pt x="3469" y="21570"/>
                  </a:cubicBezTo>
                  <a:cubicBezTo>
                    <a:pt x="3046" y="21508"/>
                    <a:pt x="2639" y="21461"/>
                    <a:pt x="2231" y="21382"/>
                  </a:cubicBezTo>
                  <a:cubicBezTo>
                    <a:pt x="2090" y="21053"/>
                    <a:pt x="1714" y="20708"/>
                    <a:pt x="1495" y="20426"/>
                  </a:cubicBezTo>
                  <a:cubicBezTo>
                    <a:pt x="1212" y="20081"/>
                    <a:pt x="915" y="19737"/>
                    <a:pt x="601" y="19392"/>
                  </a:cubicBezTo>
                  <a:close/>
                  <a:moveTo>
                    <a:pt x="2247" y="19972"/>
                  </a:moveTo>
                  <a:lnTo>
                    <a:pt x="2247" y="19972"/>
                  </a:lnTo>
                  <a:cubicBezTo>
                    <a:pt x="2529" y="20050"/>
                    <a:pt x="2795" y="20128"/>
                    <a:pt x="3078" y="20191"/>
                  </a:cubicBezTo>
                  <a:cubicBezTo>
                    <a:pt x="3375" y="20505"/>
                    <a:pt x="3689" y="20818"/>
                    <a:pt x="3971" y="21147"/>
                  </a:cubicBezTo>
                  <a:cubicBezTo>
                    <a:pt x="4143" y="21335"/>
                    <a:pt x="4300" y="21523"/>
                    <a:pt x="4457" y="21712"/>
                  </a:cubicBezTo>
                  <a:cubicBezTo>
                    <a:pt x="4253" y="21680"/>
                    <a:pt x="4049" y="21649"/>
                    <a:pt x="3846" y="21618"/>
                  </a:cubicBezTo>
                  <a:cubicBezTo>
                    <a:pt x="3846" y="21602"/>
                    <a:pt x="3846" y="21586"/>
                    <a:pt x="3830" y="21555"/>
                  </a:cubicBezTo>
                  <a:cubicBezTo>
                    <a:pt x="3564" y="21210"/>
                    <a:pt x="3109" y="20928"/>
                    <a:pt x="2795" y="20599"/>
                  </a:cubicBezTo>
                  <a:cubicBezTo>
                    <a:pt x="2592" y="20395"/>
                    <a:pt x="2419" y="20191"/>
                    <a:pt x="2247" y="19972"/>
                  </a:cubicBezTo>
                  <a:close/>
                  <a:moveTo>
                    <a:pt x="6683" y="19016"/>
                  </a:moveTo>
                  <a:cubicBezTo>
                    <a:pt x="7043" y="19564"/>
                    <a:pt x="7466" y="20113"/>
                    <a:pt x="7952" y="20567"/>
                  </a:cubicBezTo>
                  <a:cubicBezTo>
                    <a:pt x="7843" y="21006"/>
                    <a:pt x="7749" y="21429"/>
                    <a:pt x="7655" y="21868"/>
                  </a:cubicBezTo>
                  <a:cubicBezTo>
                    <a:pt x="7451" y="21618"/>
                    <a:pt x="7231" y="21382"/>
                    <a:pt x="7028" y="21147"/>
                  </a:cubicBezTo>
                  <a:cubicBezTo>
                    <a:pt x="6777" y="20849"/>
                    <a:pt x="6510" y="20567"/>
                    <a:pt x="6244" y="20270"/>
                  </a:cubicBezTo>
                  <a:cubicBezTo>
                    <a:pt x="6416" y="19862"/>
                    <a:pt x="6557" y="19439"/>
                    <a:pt x="6683" y="19016"/>
                  </a:cubicBezTo>
                  <a:close/>
                  <a:moveTo>
                    <a:pt x="3391" y="20270"/>
                  </a:moveTo>
                  <a:cubicBezTo>
                    <a:pt x="3877" y="20379"/>
                    <a:pt x="4394" y="20505"/>
                    <a:pt x="4896" y="20567"/>
                  </a:cubicBezTo>
                  <a:cubicBezTo>
                    <a:pt x="5162" y="20881"/>
                    <a:pt x="5429" y="21179"/>
                    <a:pt x="5695" y="21492"/>
                  </a:cubicBezTo>
                  <a:cubicBezTo>
                    <a:pt x="5836" y="21665"/>
                    <a:pt x="5977" y="21837"/>
                    <a:pt x="6134" y="22009"/>
                  </a:cubicBezTo>
                  <a:cubicBezTo>
                    <a:pt x="5742" y="21931"/>
                    <a:pt x="5335" y="21853"/>
                    <a:pt x="4927" y="21790"/>
                  </a:cubicBezTo>
                  <a:cubicBezTo>
                    <a:pt x="4676" y="21492"/>
                    <a:pt x="4363" y="21194"/>
                    <a:pt x="4081" y="20928"/>
                  </a:cubicBezTo>
                  <a:cubicBezTo>
                    <a:pt x="3861" y="20693"/>
                    <a:pt x="3626" y="20489"/>
                    <a:pt x="3391" y="20270"/>
                  </a:cubicBezTo>
                  <a:close/>
                  <a:moveTo>
                    <a:pt x="6150" y="20489"/>
                  </a:moveTo>
                  <a:cubicBezTo>
                    <a:pt x="6354" y="20740"/>
                    <a:pt x="6573" y="20991"/>
                    <a:pt x="6792" y="21241"/>
                  </a:cubicBezTo>
                  <a:cubicBezTo>
                    <a:pt x="7043" y="21570"/>
                    <a:pt x="7278" y="21931"/>
                    <a:pt x="7560" y="22260"/>
                  </a:cubicBezTo>
                  <a:cubicBezTo>
                    <a:pt x="7545" y="22339"/>
                    <a:pt x="7529" y="22401"/>
                    <a:pt x="7513" y="22480"/>
                  </a:cubicBezTo>
                  <a:cubicBezTo>
                    <a:pt x="7482" y="22417"/>
                    <a:pt x="7419" y="22339"/>
                    <a:pt x="7294" y="22307"/>
                  </a:cubicBezTo>
                  <a:cubicBezTo>
                    <a:pt x="7106" y="22244"/>
                    <a:pt x="6918" y="22197"/>
                    <a:pt x="6730" y="22150"/>
                  </a:cubicBezTo>
                  <a:cubicBezTo>
                    <a:pt x="6479" y="21853"/>
                    <a:pt x="6197" y="21570"/>
                    <a:pt x="5930" y="21304"/>
                  </a:cubicBezTo>
                  <a:cubicBezTo>
                    <a:pt x="5711" y="21069"/>
                    <a:pt x="5491" y="20834"/>
                    <a:pt x="5272" y="20599"/>
                  </a:cubicBezTo>
                  <a:cubicBezTo>
                    <a:pt x="5429" y="20599"/>
                    <a:pt x="5570" y="20599"/>
                    <a:pt x="5727" y="20583"/>
                  </a:cubicBezTo>
                  <a:cubicBezTo>
                    <a:pt x="5774" y="20567"/>
                    <a:pt x="5805" y="20552"/>
                    <a:pt x="5836" y="20536"/>
                  </a:cubicBezTo>
                  <a:cubicBezTo>
                    <a:pt x="5873" y="20546"/>
                    <a:pt x="5911" y="20552"/>
                    <a:pt x="5949" y="20552"/>
                  </a:cubicBezTo>
                  <a:cubicBezTo>
                    <a:pt x="6024" y="20552"/>
                    <a:pt x="6098" y="20531"/>
                    <a:pt x="6150" y="20489"/>
                  </a:cubicBezTo>
                  <a:close/>
                  <a:moveTo>
                    <a:pt x="2031" y="0"/>
                  </a:moveTo>
                  <a:cubicBezTo>
                    <a:pt x="1865" y="0"/>
                    <a:pt x="1773" y="61"/>
                    <a:pt x="1745" y="159"/>
                  </a:cubicBezTo>
                  <a:cubicBezTo>
                    <a:pt x="1604" y="175"/>
                    <a:pt x="1479" y="253"/>
                    <a:pt x="1463" y="379"/>
                  </a:cubicBezTo>
                  <a:cubicBezTo>
                    <a:pt x="1259" y="3623"/>
                    <a:pt x="1118" y="6852"/>
                    <a:pt x="883" y="10081"/>
                  </a:cubicBezTo>
                  <a:cubicBezTo>
                    <a:pt x="664" y="13075"/>
                    <a:pt x="209" y="16053"/>
                    <a:pt x="288" y="19094"/>
                  </a:cubicBezTo>
                  <a:cubicBezTo>
                    <a:pt x="264" y="19089"/>
                    <a:pt x="239" y="19086"/>
                    <a:pt x="216" y="19086"/>
                  </a:cubicBezTo>
                  <a:cubicBezTo>
                    <a:pt x="100" y="19086"/>
                    <a:pt x="0" y="19149"/>
                    <a:pt x="52" y="19266"/>
                  </a:cubicBezTo>
                  <a:cubicBezTo>
                    <a:pt x="288" y="19721"/>
                    <a:pt x="538" y="20175"/>
                    <a:pt x="852" y="20614"/>
                  </a:cubicBezTo>
                  <a:cubicBezTo>
                    <a:pt x="1040" y="20881"/>
                    <a:pt x="1259" y="21288"/>
                    <a:pt x="1573" y="21539"/>
                  </a:cubicBezTo>
                  <a:cubicBezTo>
                    <a:pt x="1589" y="21602"/>
                    <a:pt x="1651" y="21665"/>
                    <a:pt x="1761" y="21696"/>
                  </a:cubicBezTo>
                  <a:cubicBezTo>
                    <a:pt x="1792" y="21712"/>
                    <a:pt x="1824" y="21727"/>
                    <a:pt x="1871" y="21743"/>
                  </a:cubicBezTo>
                  <a:cubicBezTo>
                    <a:pt x="1871" y="21743"/>
                    <a:pt x="1886" y="21743"/>
                    <a:pt x="1902" y="21759"/>
                  </a:cubicBezTo>
                  <a:cubicBezTo>
                    <a:pt x="1918" y="21759"/>
                    <a:pt x="1949" y="21759"/>
                    <a:pt x="1980" y="21774"/>
                  </a:cubicBezTo>
                  <a:cubicBezTo>
                    <a:pt x="3539" y="22249"/>
                    <a:pt x="5380" y="22767"/>
                    <a:pt x="6995" y="22767"/>
                  </a:cubicBezTo>
                  <a:cubicBezTo>
                    <a:pt x="7085" y="22767"/>
                    <a:pt x="7174" y="22765"/>
                    <a:pt x="7263" y="22762"/>
                  </a:cubicBezTo>
                  <a:cubicBezTo>
                    <a:pt x="7404" y="22746"/>
                    <a:pt x="7482" y="22683"/>
                    <a:pt x="7513" y="22621"/>
                  </a:cubicBezTo>
                  <a:cubicBezTo>
                    <a:pt x="7552" y="22699"/>
                    <a:pt x="7664" y="22759"/>
                    <a:pt x="7762" y="22759"/>
                  </a:cubicBezTo>
                  <a:cubicBezTo>
                    <a:pt x="7822" y="22759"/>
                    <a:pt x="7876" y="22737"/>
                    <a:pt x="7905" y="22683"/>
                  </a:cubicBezTo>
                  <a:cubicBezTo>
                    <a:pt x="7921" y="22636"/>
                    <a:pt x="7937" y="22605"/>
                    <a:pt x="7952" y="22574"/>
                  </a:cubicBezTo>
                  <a:cubicBezTo>
                    <a:pt x="8015" y="22558"/>
                    <a:pt x="8062" y="22511"/>
                    <a:pt x="8031" y="22464"/>
                  </a:cubicBezTo>
                  <a:cubicBezTo>
                    <a:pt x="8031" y="22448"/>
                    <a:pt x="8015" y="22433"/>
                    <a:pt x="8015" y="22417"/>
                  </a:cubicBezTo>
                  <a:cubicBezTo>
                    <a:pt x="9285" y="19658"/>
                    <a:pt x="10053" y="16696"/>
                    <a:pt x="10727" y="13749"/>
                  </a:cubicBezTo>
                  <a:cubicBezTo>
                    <a:pt x="11275" y="11335"/>
                    <a:pt x="12012" y="8906"/>
                    <a:pt x="12498" y="6460"/>
                  </a:cubicBezTo>
                  <a:cubicBezTo>
                    <a:pt x="12505" y="6461"/>
                    <a:pt x="12512" y="6462"/>
                    <a:pt x="12519" y="6462"/>
                  </a:cubicBezTo>
                  <a:cubicBezTo>
                    <a:pt x="12621" y="6462"/>
                    <a:pt x="12713" y="6359"/>
                    <a:pt x="12655" y="6257"/>
                  </a:cubicBezTo>
                  <a:cubicBezTo>
                    <a:pt x="12623" y="6225"/>
                    <a:pt x="12592" y="6178"/>
                    <a:pt x="12561" y="6131"/>
                  </a:cubicBezTo>
                  <a:cubicBezTo>
                    <a:pt x="12655" y="5598"/>
                    <a:pt x="12749" y="5065"/>
                    <a:pt x="12811" y="4532"/>
                  </a:cubicBezTo>
                  <a:cubicBezTo>
                    <a:pt x="13031" y="4470"/>
                    <a:pt x="13125" y="4235"/>
                    <a:pt x="12890" y="4031"/>
                  </a:cubicBezTo>
                  <a:cubicBezTo>
                    <a:pt x="12890" y="4015"/>
                    <a:pt x="12890" y="3984"/>
                    <a:pt x="12890" y="3953"/>
                  </a:cubicBezTo>
                  <a:cubicBezTo>
                    <a:pt x="12913" y="3767"/>
                    <a:pt x="12704" y="3633"/>
                    <a:pt x="12518" y="3633"/>
                  </a:cubicBezTo>
                  <a:cubicBezTo>
                    <a:pt x="12453" y="3633"/>
                    <a:pt x="12390" y="3649"/>
                    <a:pt x="12341" y="3686"/>
                  </a:cubicBezTo>
                  <a:cubicBezTo>
                    <a:pt x="11855" y="3373"/>
                    <a:pt x="11369" y="3043"/>
                    <a:pt x="10930" y="2699"/>
                  </a:cubicBezTo>
                  <a:cubicBezTo>
                    <a:pt x="10476" y="2354"/>
                    <a:pt x="10053" y="1899"/>
                    <a:pt x="9535" y="1633"/>
                  </a:cubicBezTo>
                  <a:cubicBezTo>
                    <a:pt x="9504" y="1617"/>
                    <a:pt x="9488" y="1601"/>
                    <a:pt x="9473" y="1586"/>
                  </a:cubicBezTo>
                  <a:cubicBezTo>
                    <a:pt x="8407" y="1037"/>
                    <a:pt x="7012" y="896"/>
                    <a:pt x="5821" y="661"/>
                  </a:cubicBezTo>
                  <a:cubicBezTo>
                    <a:pt x="4582" y="410"/>
                    <a:pt x="3344" y="112"/>
                    <a:pt x="2090" y="3"/>
                  </a:cubicBezTo>
                  <a:cubicBezTo>
                    <a:pt x="2069" y="1"/>
                    <a:pt x="2050" y="0"/>
                    <a:pt x="20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47" name="Google Shape;1747;p64"/>
          <p:cNvSpPr/>
          <p:nvPr/>
        </p:nvSpPr>
        <p:spPr>
          <a:xfrm rot="-1036824">
            <a:off x="3642875" y="929302"/>
            <a:ext cx="932333" cy="512408"/>
          </a:xfrm>
          <a:custGeom>
            <a:avLst/>
            <a:gdLst/>
            <a:ahLst/>
            <a:cxnLst/>
            <a:rect l="l" t="t" r="r" b="b"/>
            <a:pathLst>
              <a:path w="17773" h="9768" extrusionOk="0">
                <a:moveTo>
                  <a:pt x="3304" y="1"/>
                </a:moveTo>
                <a:cubicBezTo>
                  <a:pt x="3172" y="1"/>
                  <a:pt x="3045" y="62"/>
                  <a:pt x="2971" y="211"/>
                </a:cubicBezTo>
                <a:cubicBezTo>
                  <a:pt x="2857" y="439"/>
                  <a:pt x="2743" y="690"/>
                  <a:pt x="2629" y="918"/>
                </a:cubicBezTo>
                <a:cubicBezTo>
                  <a:pt x="2629" y="941"/>
                  <a:pt x="2606" y="964"/>
                  <a:pt x="2583" y="1009"/>
                </a:cubicBezTo>
                <a:cubicBezTo>
                  <a:pt x="2058" y="2105"/>
                  <a:pt x="1510" y="3201"/>
                  <a:pt x="985" y="4296"/>
                </a:cubicBezTo>
                <a:cubicBezTo>
                  <a:pt x="985" y="4319"/>
                  <a:pt x="985" y="4319"/>
                  <a:pt x="985" y="4319"/>
                </a:cubicBezTo>
                <a:cubicBezTo>
                  <a:pt x="825" y="4593"/>
                  <a:pt x="643" y="4844"/>
                  <a:pt x="483" y="5118"/>
                </a:cubicBezTo>
                <a:cubicBezTo>
                  <a:pt x="369" y="5209"/>
                  <a:pt x="255" y="5323"/>
                  <a:pt x="141" y="5438"/>
                </a:cubicBezTo>
                <a:cubicBezTo>
                  <a:pt x="49" y="5529"/>
                  <a:pt x="49" y="5643"/>
                  <a:pt x="95" y="5711"/>
                </a:cubicBezTo>
                <a:cubicBezTo>
                  <a:pt x="0" y="5996"/>
                  <a:pt x="173" y="6327"/>
                  <a:pt x="469" y="6327"/>
                </a:cubicBezTo>
                <a:cubicBezTo>
                  <a:pt x="530" y="6327"/>
                  <a:pt x="596" y="6313"/>
                  <a:pt x="666" y="6282"/>
                </a:cubicBezTo>
                <a:cubicBezTo>
                  <a:pt x="711" y="6259"/>
                  <a:pt x="757" y="6236"/>
                  <a:pt x="803" y="6214"/>
                </a:cubicBezTo>
                <a:lnTo>
                  <a:pt x="917" y="6214"/>
                </a:lnTo>
                <a:cubicBezTo>
                  <a:pt x="962" y="6282"/>
                  <a:pt x="1031" y="6328"/>
                  <a:pt x="1122" y="6328"/>
                </a:cubicBezTo>
                <a:lnTo>
                  <a:pt x="3336" y="6830"/>
                </a:lnTo>
                <a:lnTo>
                  <a:pt x="3519" y="6830"/>
                </a:lnTo>
                <a:cubicBezTo>
                  <a:pt x="3633" y="6853"/>
                  <a:pt x="3770" y="6898"/>
                  <a:pt x="3907" y="6944"/>
                </a:cubicBezTo>
                <a:cubicBezTo>
                  <a:pt x="3951" y="6957"/>
                  <a:pt x="3993" y="6962"/>
                  <a:pt x="4033" y="6962"/>
                </a:cubicBezTo>
                <a:cubicBezTo>
                  <a:pt x="4427" y="6962"/>
                  <a:pt x="4601" y="6396"/>
                  <a:pt x="4249" y="6168"/>
                </a:cubicBezTo>
                <a:cubicBezTo>
                  <a:pt x="4500" y="6145"/>
                  <a:pt x="4592" y="5757"/>
                  <a:pt x="4318" y="5666"/>
                </a:cubicBezTo>
                <a:cubicBezTo>
                  <a:pt x="3861" y="5529"/>
                  <a:pt x="3405" y="5438"/>
                  <a:pt x="2971" y="5346"/>
                </a:cubicBezTo>
                <a:cubicBezTo>
                  <a:pt x="4744" y="4737"/>
                  <a:pt x="6686" y="4321"/>
                  <a:pt x="8540" y="4321"/>
                </a:cubicBezTo>
                <a:cubicBezTo>
                  <a:pt x="9811" y="4321"/>
                  <a:pt x="11041" y="4517"/>
                  <a:pt x="12147" y="4981"/>
                </a:cubicBezTo>
                <a:cubicBezTo>
                  <a:pt x="13311" y="5780"/>
                  <a:pt x="14292" y="6830"/>
                  <a:pt x="15228" y="7971"/>
                </a:cubicBezTo>
                <a:cubicBezTo>
                  <a:pt x="14886" y="7925"/>
                  <a:pt x="14543" y="7857"/>
                  <a:pt x="14201" y="7789"/>
                </a:cubicBezTo>
                <a:cubicBezTo>
                  <a:pt x="13767" y="7674"/>
                  <a:pt x="13356" y="7560"/>
                  <a:pt x="12923" y="7446"/>
                </a:cubicBezTo>
                <a:cubicBezTo>
                  <a:pt x="12881" y="7434"/>
                  <a:pt x="12839" y="7428"/>
                  <a:pt x="12799" y="7428"/>
                </a:cubicBezTo>
                <a:cubicBezTo>
                  <a:pt x="12406" y="7428"/>
                  <a:pt x="12143" y="7994"/>
                  <a:pt x="12558" y="8222"/>
                </a:cubicBezTo>
                <a:cubicBezTo>
                  <a:pt x="13790" y="8930"/>
                  <a:pt x="15046" y="9432"/>
                  <a:pt x="16438" y="9751"/>
                </a:cubicBezTo>
                <a:cubicBezTo>
                  <a:pt x="16480" y="9762"/>
                  <a:pt x="16522" y="9767"/>
                  <a:pt x="16563" y="9767"/>
                </a:cubicBezTo>
                <a:cubicBezTo>
                  <a:pt x="16785" y="9767"/>
                  <a:pt x="16970" y="9614"/>
                  <a:pt x="17009" y="9363"/>
                </a:cubicBezTo>
                <a:cubicBezTo>
                  <a:pt x="17009" y="9227"/>
                  <a:pt x="17031" y="9090"/>
                  <a:pt x="17054" y="8953"/>
                </a:cubicBezTo>
                <a:cubicBezTo>
                  <a:pt x="17123" y="8907"/>
                  <a:pt x="17191" y="8838"/>
                  <a:pt x="17237" y="8770"/>
                </a:cubicBezTo>
                <a:cubicBezTo>
                  <a:pt x="17351" y="8724"/>
                  <a:pt x="17465" y="8587"/>
                  <a:pt x="17488" y="8405"/>
                </a:cubicBezTo>
                <a:cubicBezTo>
                  <a:pt x="17556" y="7903"/>
                  <a:pt x="17533" y="7469"/>
                  <a:pt x="17442" y="7035"/>
                </a:cubicBezTo>
                <a:cubicBezTo>
                  <a:pt x="17442" y="6077"/>
                  <a:pt x="17533" y="5141"/>
                  <a:pt x="17716" y="4205"/>
                </a:cubicBezTo>
                <a:cubicBezTo>
                  <a:pt x="17773" y="3866"/>
                  <a:pt x="17480" y="3632"/>
                  <a:pt x="17227" y="3632"/>
                </a:cubicBezTo>
                <a:cubicBezTo>
                  <a:pt x="17071" y="3632"/>
                  <a:pt x="16929" y="3722"/>
                  <a:pt x="16894" y="3931"/>
                </a:cubicBezTo>
                <a:cubicBezTo>
                  <a:pt x="16780" y="4502"/>
                  <a:pt x="16689" y="5095"/>
                  <a:pt x="16598" y="5666"/>
                </a:cubicBezTo>
                <a:cubicBezTo>
                  <a:pt x="16324" y="5711"/>
                  <a:pt x="16073" y="5963"/>
                  <a:pt x="16232" y="6282"/>
                </a:cubicBezTo>
                <a:cubicBezTo>
                  <a:pt x="16324" y="6442"/>
                  <a:pt x="16392" y="6579"/>
                  <a:pt x="16438" y="6716"/>
                </a:cubicBezTo>
                <a:cubicBezTo>
                  <a:pt x="16415" y="6853"/>
                  <a:pt x="16415" y="6990"/>
                  <a:pt x="16392" y="7127"/>
                </a:cubicBezTo>
                <a:cubicBezTo>
                  <a:pt x="15160" y="5506"/>
                  <a:pt x="13585" y="4410"/>
                  <a:pt x="11827" y="3794"/>
                </a:cubicBezTo>
                <a:cubicBezTo>
                  <a:pt x="10960" y="3292"/>
                  <a:pt x="9978" y="2927"/>
                  <a:pt x="8883" y="2721"/>
                </a:cubicBezTo>
                <a:cubicBezTo>
                  <a:pt x="8296" y="2610"/>
                  <a:pt x="7705" y="2556"/>
                  <a:pt x="7117" y="2556"/>
                </a:cubicBezTo>
                <a:cubicBezTo>
                  <a:pt x="5416" y="2556"/>
                  <a:pt x="3739" y="3009"/>
                  <a:pt x="2263" y="3840"/>
                </a:cubicBezTo>
                <a:cubicBezTo>
                  <a:pt x="2377" y="3634"/>
                  <a:pt x="2492" y="3429"/>
                  <a:pt x="2583" y="3201"/>
                </a:cubicBezTo>
                <a:cubicBezTo>
                  <a:pt x="2857" y="2813"/>
                  <a:pt x="3062" y="2356"/>
                  <a:pt x="3222" y="1900"/>
                </a:cubicBezTo>
                <a:cubicBezTo>
                  <a:pt x="3405" y="1466"/>
                  <a:pt x="3587" y="1032"/>
                  <a:pt x="3770" y="576"/>
                </a:cubicBezTo>
                <a:cubicBezTo>
                  <a:pt x="3878" y="267"/>
                  <a:pt x="3580" y="1"/>
                  <a:pt x="33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48" name="Google Shape;1748;p64"/>
          <p:cNvGrpSpPr/>
          <p:nvPr/>
        </p:nvGrpSpPr>
        <p:grpSpPr>
          <a:xfrm rot="-8593293">
            <a:off x="48531" y="-510565"/>
            <a:ext cx="2429474" cy="1577941"/>
            <a:chOff x="5118990" y="4122087"/>
            <a:chExt cx="1882464" cy="1222659"/>
          </a:xfrm>
        </p:grpSpPr>
        <p:sp>
          <p:nvSpPr>
            <p:cNvPr id="1749" name="Google Shape;1749;p64"/>
            <p:cNvSpPr/>
            <p:nvPr/>
          </p:nvSpPr>
          <p:spPr>
            <a:xfrm rot="787510">
              <a:off x="5385771" y="4227679"/>
              <a:ext cx="603559" cy="359284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64"/>
            <p:cNvSpPr/>
            <p:nvPr/>
          </p:nvSpPr>
          <p:spPr>
            <a:xfrm rot="787510">
              <a:off x="5335021" y="4244664"/>
              <a:ext cx="556881" cy="639813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64"/>
            <p:cNvSpPr/>
            <p:nvPr/>
          </p:nvSpPr>
          <p:spPr>
            <a:xfrm rot="787510">
              <a:off x="5274233" y="4284717"/>
              <a:ext cx="108494" cy="89486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64"/>
            <p:cNvSpPr/>
            <p:nvPr/>
          </p:nvSpPr>
          <p:spPr>
            <a:xfrm rot="787510">
              <a:off x="5276253" y="4313238"/>
              <a:ext cx="125778" cy="126468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64"/>
            <p:cNvSpPr/>
            <p:nvPr/>
          </p:nvSpPr>
          <p:spPr>
            <a:xfrm rot="787510">
              <a:off x="5556472" y="4350491"/>
              <a:ext cx="214919" cy="68331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64"/>
            <p:cNvSpPr/>
            <p:nvPr/>
          </p:nvSpPr>
          <p:spPr>
            <a:xfrm rot="787510">
              <a:off x="5858154" y="4388382"/>
              <a:ext cx="1087855" cy="60559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64"/>
            <p:cNvSpPr/>
            <p:nvPr/>
          </p:nvSpPr>
          <p:spPr>
            <a:xfrm rot="787510">
              <a:off x="6027045" y="4465191"/>
              <a:ext cx="608388" cy="226071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64"/>
            <p:cNvSpPr/>
            <p:nvPr/>
          </p:nvSpPr>
          <p:spPr>
            <a:xfrm rot="787510">
              <a:off x="5717956" y="4731255"/>
              <a:ext cx="1111348" cy="47701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64"/>
            <p:cNvSpPr/>
            <p:nvPr/>
          </p:nvSpPr>
          <p:spPr>
            <a:xfrm rot="787510">
              <a:off x="5192958" y="4307909"/>
              <a:ext cx="1734529" cy="851015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64"/>
            <p:cNvSpPr/>
            <p:nvPr/>
          </p:nvSpPr>
          <p:spPr>
            <a:xfrm rot="787510">
              <a:off x="5746899" y="4608508"/>
              <a:ext cx="88489" cy="329239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64"/>
            <p:cNvSpPr/>
            <p:nvPr/>
          </p:nvSpPr>
          <p:spPr>
            <a:xfrm rot="787510">
              <a:off x="5433551" y="4425988"/>
              <a:ext cx="32192" cy="86573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64"/>
            <p:cNvSpPr/>
            <p:nvPr/>
          </p:nvSpPr>
          <p:spPr>
            <a:xfrm rot="787510">
              <a:off x="5891335" y="4294059"/>
              <a:ext cx="94353" cy="35583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64"/>
            <p:cNvSpPr/>
            <p:nvPr/>
          </p:nvSpPr>
          <p:spPr>
            <a:xfrm rot="787510">
              <a:off x="5743083" y="4284862"/>
              <a:ext cx="155517" cy="62138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64"/>
            <p:cNvSpPr/>
            <p:nvPr/>
          </p:nvSpPr>
          <p:spPr>
            <a:xfrm rot="787510">
              <a:off x="5468329" y="4339170"/>
              <a:ext cx="37327" cy="108648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64"/>
            <p:cNvSpPr/>
            <p:nvPr/>
          </p:nvSpPr>
          <p:spPr>
            <a:xfrm rot="787510">
              <a:off x="5364359" y="4323181"/>
              <a:ext cx="43919" cy="135666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64" name="Google Shape;1764;p64"/>
          <p:cNvGrpSpPr/>
          <p:nvPr/>
        </p:nvGrpSpPr>
        <p:grpSpPr>
          <a:xfrm>
            <a:off x="4571995" y="4282572"/>
            <a:ext cx="2433812" cy="320922"/>
            <a:chOff x="1394800" y="3522000"/>
            <a:chExt cx="1048650" cy="138275"/>
          </a:xfrm>
        </p:grpSpPr>
        <p:sp>
          <p:nvSpPr>
            <p:cNvPr id="1765" name="Google Shape;1765;p64"/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64"/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64"/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64"/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64"/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64"/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64"/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64"/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64"/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E07C1C5-4661-4150-BB2C-1DF32987CAE0}"/>
              </a:ext>
            </a:extLst>
          </p:cNvPr>
          <p:cNvSpPr txBox="1"/>
          <p:nvPr/>
        </p:nvSpPr>
        <p:spPr>
          <a:xfrm>
            <a:off x="1746431" y="196372"/>
            <a:ext cx="64950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dk1"/>
                </a:solidFill>
                <a:cs typeface="Itim"/>
              </a:rPr>
              <a:t>Соответствует ли результат запланированному?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1">
          <a:extLst>
            <a:ext uri="{FF2B5EF4-FFF2-40B4-BE49-F238E27FC236}">
              <a16:creationId xmlns:a16="http://schemas.microsoft.com/office/drawing/2014/main" xmlns="" id="{41BB84CD-2B15-D97E-D02A-D9364889D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32" name="Google Shape;1732;p64">
            <a:extLst>
              <a:ext uri="{FF2B5EF4-FFF2-40B4-BE49-F238E27FC236}">
                <a16:creationId xmlns:a16="http://schemas.microsoft.com/office/drawing/2014/main" xmlns="" id="{57F23322-9D91-D39F-C3A2-61002E1F3C74}"/>
              </a:ext>
            </a:extLst>
          </p:cNvPr>
          <p:cNvGrpSpPr/>
          <p:nvPr/>
        </p:nvGrpSpPr>
        <p:grpSpPr>
          <a:xfrm rot="474737">
            <a:off x="3828333" y="2479825"/>
            <a:ext cx="2049331" cy="585348"/>
            <a:chOff x="4345425" y="2175475"/>
            <a:chExt cx="800750" cy="176025"/>
          </a:xfrm>
        </p:grpSpPr>
        <p:sp>
          <p:nvSpPr>
            <p:cNvPr id="1733" name="Google Shape;1733;p64">
              <a:extLst>
                <a:ext uri="{FF2B5EF4-FFF2-40B4-BE49-F238E27FC236}">
                  <a16:creationId xmlns:a16="http://schemas.microsoft.com/office/drawing/2014/main" xmlns="" id="{EBE20087-0E5C-3F8B-4D09-D4A51BE02FFC}"/>
                </a:ext>
              </a:extLst>
            </p:cNvPr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64">
              <a:extLst>
                <a:ext uri="{FF2B5EF4-FFF2-40B4-BE49-F238E27FC236}">
                  <a16:creationId xmlns:a16="http://schemas.microsoft.com/office/drawing/2014/main" xmlns="" id="{1A6BB5D2-339C-8B23-C44D-DA8AFD1AC049}"/>
                </a:ext>
              </a:extLst>
            </p:cNvPr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35" name="Google Shape;1735;p64">
            <a:extLst>
              <a:ext uri="{FF2B5EF4-FFF2-40B4-BE49-F238E27FC236}">
                <a16:creationId xmlns:a16="http://schemas.microsoft.com/office/drawing/2014/main" xmlns="" id="{0C02975E-C92F-E257-08ED-9C5E4C5501E5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106790" y="2588899"/>
            <a:ext cx="4664538" cy="46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algn="l"/>
            <a:r>
              <a:rPr lang="ru-RU" dirty="0"/>
              <a:t>Пример проблемы и решения:</a:t>
            </a:r>
            <a:br>
              <a:rPr lang="ru-RU" dirty="0"/>
            </a:br>
            <a:r>
              <a:rPr lang="ru-RU" i="1" dirty="0"/>
              <a:t>Проблема: «Этап закрепления затянулся на 15 минут — не хватило времени на рефлексию».</a:t>
            </a:r>
            <a:br>
              <a:rPr lang="ru-RU" i="1" dirty="0"/>
            </a:br>
            <a:r>
              <a:rPr lang="ru-RU" i="1" dirty="0"/>
              <a:t>Решение: «Сократить объяснение, добавить интерактивные задания».</a:t>
            </a:r>
            <a:r>
              <a:rPr lang="ru-RU" dirty="0"/>
              <a:t/>
            </a:r>
            <a:br>
              <a:rPr lang="ru-RU" dirty="0"/>
            </a:b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36" name="Google Shape;1736;p64">
            <a:extLst>
              <a:ext uri="{FF2B5EF4-FFF2-40B4-BE49-F238E27FC236}">
                <a16:creationId xmlns:a16="http://schemas.microsoft.com/office/drawing/2014/main" xmlns="" id="{421AEC37-A19A-A2A8-A38B-7C527187D8F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602958" y="630373"/>
            <a:ext cx="4541042" cy="1848863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ru-RU" dirty="0"/>
              <a:t> </a:t>
            </a:r>
            <a:r>
              <a:rPr lang="ru-RU" b="1" dirty="0"/>
              <a:t>Вопросы для самопроверки:</a:t>
            </a:r>
          </a:p>
          <a:p>
            <a:pPr algn="l"/>
            <a:endParaRPr lang="ru-RU" dirty="0"/>
          </a:p>
          <a:p>
            <a:pPr algn="l">
              <a:buFont typeface="Wingdings" panose="05000000000000000000" pitchFamily="2" charset="2"/>
              <a:buChar char="Ø"/>
            </a:pPr>
            <a:r>
              <a:rPr lang="ru-RU" dirty="0"/>
              <a:t>последовательность этапов;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ru-RU" dirty="0"/>
              <a:t>распределение времени;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ru-RU" dirty="0"/>
              <a:t>плавность переходов;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ru-RU" dirty="0"/>
              <a:t>наличие обратной связи.</a:t>
            </a:r>
          </a:p>
        </p:txBody>
      </p:sp>
      <p:grpSp>
        <p:nvGrpSpPr>
          <p:cNvPr id="1737" name="Google Shape;1737;p64">
            <a:extLst>
              <a:ext uri="{FF2B5EF4-FFF2-40B4-BE49-F238E27FC236}">
                <a16:creationId xmlns:a16="http://schemas.microsoft.com/office/drawing/2014/main" xmlns="" id="{6A0E4B0F-C707-B8B4-1A96-71CC2F696EAA}"/>
              </a:ext>
            </a:extLst>
          </p:cNvPr>
          <p:cNvGrpSpPr/>
          <p:nvPr/>
        </p:nvGrpSpPr>
        <p:grpSpPr>
          <a:xfrm rot="-546322">
            <a:off x="897607" y="1747842"/>
            <a:ext cx="2817315" cy="2469552"/>
            <a:chOff x="2505075" y="4180600"/>
            <a:chExt cx="1092750" cy="957900"/>
          </a:xfrm>
        </p:grpSpPr>
        <p:sp>
          <p:nvSpPr>
            <p:cNvPr id="1738" name="Google Shape;1738;p64">
              <a:extLst>
                <a:ext uri="{FF2B5EF4-FFF2-40B4-BE49-F238E27FC236}">
                  <a16:creationId xmlns:a16="http://schemas.microsoft.com/office/drawing/2014/main" xmlns="" id="{43428D52-8760-F890-98D6-CB23C87EEE2C}"/>
                </a:ext>
              </a:extLst>
            </p:cNvPr>
            <p:cNvSpPr/>
            <p:nvPr/>
          </p:nvSpPr>
          <p:spPr>
            <a:xfrm>
              <a:off x="2612200" y="4898650"/>
              <a:ext cx="984100" cy="235275"/>
            </a:xfrm>
            <a:custGeom>
              <a:avLst/>
              <a:gdLst/>
              <a:ahLst/>
              <a:cxnLst/>
              <a:rect l="l" t="t" r="r" b="b"/>
              <a:pathLst>
                <a:path w="39364" h="9411" extrusionOk="0">
                  <a:moveTo>
                    <a:pt x="6166" y="0"/>
                  </a:moveTo>
                  <a:cubicBezTo>
                    <a:pt x="6141" y="0"/>
                    <a:pt x="5339" y="652"/>
                    <a:pt x="5339" y="652"/>
                  </a:cubicBezTo>
                  <a:cubicBezTo>
                    <a:pt x="4688" y="2882"/>
                    <a:pt x="2357" y="5965"/>
                    <a:pt x="1" y="6617"/>
                  </a:cubicBezTo>
                  <a:cubicBezTo>
                    <a:pt x="5966" y="7068"/>
                    <a:pt x="13259" y="8321"/>
                    <a:pt x="19224" y="8797"/>
                  </a:cubicBezTo>
                  <a:cubicBezTo>
                    <a:pt x="22532" y="9048"/>
                    <a:pt x="25841" y="9248"/>
                    <a:pt x="29149" y="9349"/>
                  </a:cubicBezTo>
                  <a:cubicBezTo>
                    <a:pt x="29759" y="9367"/>
                    <a:pt x="30670" y="9411"/>
                    <a:pt x="31701" y="9411"/>
                  </a:cubicBezTo>
                  <a:cubicBezTo>
                    <a:pt x="34944" y="9411"/>
                    <a:pt x="39363" y="8971"/>
                    <a:pt x="39249" y="5890"/>
                  </a:cubicBezTo>
                  <a:lnTo>
                    <a:pt x="39224" y="5890"/>
                  </a:lnTo>
                  <a:cubicBezTo>
                    <a:pt x="28021" y="4988"/>
                    <a:pt x="17069" y="2682"/>
                    <a:pt x="61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64">
              <a:extLst>
                <a:ext uri="{FF2B5EF4-FFF2-40B4-BE49-F238E27FC236}">
                  <a16:creationId xmlns:a16="http://schemas.microsoft.com/office/drawing/2014/main" xmlns="" id="{30729778-B3E0-7027-B65F-781DC479100A}"/>
                </a:ext>
              </a:extLst>
            </p:cNvPr>
            <p:cNvSpPr/>
            <p:nvPr/>
          </p:nvSpPr>
          <p:spPr>
            <a:xfrm>
              <a:off x="2607825" y="4893625"/>
              <a:ext cx="990000" cy="244875"/>
            </a:xfrm>
            <a:custGeom>
              <a:avLst/>
              <a:gdLst/>
              <a:ahLst/>
              <a:cxnLst/>
              <a:rect l="l" t="t" r="r" b="b"/>
              <a:pathLst>
                <a:path w="39600" h="9795" extrusionOk="0">
                  <a:moveTo>
                    <a:pt x="6379" y="398"/>
                  </a:moveTo>
                  <a:lnTo>
                    <a:pt x="6379" y="398"/>
                  </a:lnTo>
                  <a:cubicBezTo>
                    <a:pt x="9057" y="1067"/>
                    <a:pt x="11759" y="1687"/>
                    <a:pt x="14462" y="2306"/>
                  </a:cubicBezTo>
                  <a:cubicBezTo>
                    <a:pt x="17218" y="2908"/>
                    <a:pt x="19950" y="3509"/>
                    <a:pt x="22707" y="4011"/>
                  </a:cubicBezTo>
                  <a:cubicBezTo>
                    <a:pt x="28194" y="5008"/>
                    <a:pt x="33731" y="5807"/>
                    <a:pt x="39293" y="6235"/>
                  </a:cubicBezTo>
                  <a:lnTo>
                    <a:pt x="39293" y="6235"/>
                  </a:lnTo>
                  <a:cubicBezTo>
                    <a:pt x="39281" y="6246"/>
                    <a:pt x="39274" y="6252"/>
                    <a:pt x="39274" y="6266"/>
                  </a:cubicBezTo>
                  <a:lnTo>
                    <a:pt x="39274" y="6392"/>
                  </a:lnTo>
                  <a:cubicBezTo>
                    <a:pt x="39249" y="6492"/>
                    <a:pt x="39249" y="6592"/>
                    <a:pt x="39224" y="6692"/>
                  </a:cubicBezTo>
                  <a:cubicBezTo>
                    <a:pt x="39199" y="6893"/>
                    <a:pt x="39123" y="7068"/>
                    <a:pt x="39023" y="7269"/>
                  </a:cubicBezTo>
                  <a:cubicBezTo>
                    <a:pt x="38848" y="7620"/>
                    <a:pt x="38572" y="7920"/>
                    <a:pt x="38246" y="8171"/>
                  </a:cubicBezTo>
                  <a:cubicBezTo>
                    <a:pt x="37595" y="8647"/>
                    <a:pt x="36767" y="8898"/>
                    <a:pt x="35965" y="9073"/>
                  </a:cubicBezTo>
                  <a:cubicBezTo>
                    <a:pt x="34654" y="9352"/>
                    <a:pt x="33295" y="9441"/>
                    <a:pt x="31939" y="9441"/>
                  </a:cubicBezTo>
                  <a:cubicBezTo>
                    <a:pt x="31585" y="9441"/>
                    <a:pt x="31231" y="9435"/>
                    <a:pt x="30878" y="9424"/>
                  </a:cubicBezTo>
                  <a:cubicBezTo>
                    <a:pt x="29173" y="9374"/>
                    <a:pt x="27469" y="9324"/>
                    <a:pt x="25740" y="9224"/>
                  </a:cubicBezTo>
                  <a:lnTo>
                    <a:pt x="20627" y="8948"/>
                  </a:lnTo>
                  <a:cubicBezTo>
                    <a:pt x="18898" y="8873"/>
                    <a:pt x="17218" y="8697"/>
                    <a:pt x="15514" y="8497"/>
                  </a:cubicBezTo>
                  <a:cubicBezTo>
                    <a:pt x="13810" y="8296"/>
                    <a:pt x="12106" y="8071"/>
                    <a:pt x="10401" y="7845"/>
                  </a:cubicBezTo>
                  <a:cubicBezTo>
                    <a:pt x="7272" y="7405"/>
                    <a:pt x="4121" y="6986"/>
                    <a:pt x="969" y="6707"/>
                  </a:cubicBezTo>
                  <a:lnTo>
                    <a:pt x="969" y="6707"/>
                  </a:lnTo>
                  <a:cubicBezTo>
                    <a:pt x="1378" y="6510"/>
                    <a:pt x="1757" y="6260"/>
                    <a:pt x="2106" y="5991"/>
                  </a:cubicBezTo>
                  <a:cubicBezTo>
                    <a:pt x="2657" y="5565"/>
                    <a:pt x="3158" y="5088"/>
                    <a:pt x="3609" y="4537"/>
                  </a:cubicBezTo>
                  <a:cubicBezTo>
                    <a:pt x="4061" y="4011"/>
                    <a:pt x="4487" y="3434"/>
                    <a:pt x="4837" y="2833"/>
                  </a:cubicBezTo>
                  <a:cubicBezTo>
                    <a:pt x="5181" y="2245"/>
                    <a:pt x="5476" y="1633"/>
                    <a:pt x="5676" y="973"/>
                  </a:cubicBezTo>
                  <a:lnTo>
                    <a:pt x="5676" y="973"/>
                  </a:lnTo>
                  <a:lnTo>
                    <a:pt x="6379" y="398"/>
                  </a:lnTo>
                  <a:close/>
                  <a:moveTo>
                    <a:pt x="6366" y="1"/>
                  </a:moveTo>
                  <a:cubicBezTo>
                    <a:pt x="6316" y="1"/>
                    <a:pt x="6266" y="1"/>
                    <a:pt x="6216" y="51"/>
                  </a:cubicBezTo>
                  <a:lnTo>
                    <a:pt x="6191" y="51"/>
                  </a:lnTo>
                  <a:lnTo>
                    <a:pt x="5389" y="727"/>
                  </a:lnTo>
                  <a:cubicBezTo>
                    <a:pt x="5364" y="752"/>
                    <a:pt x="5339" y="778"/>
                    <a:pt x="5339" y="803"/>
                  </a:cubicBezTo>
                  <a:cubicBezTo>
                    <a:pt x="5138" y="1454"/>
                    <a:pt x="4863" y="2081"/>
                    <a:pt x="4512" y="2657"/>
                  </a:cubicBezTo>
                  <a:cubicBezTo>
                    <a:pt x="4186" y="3234"/>
                    <a:pt x="3785" y="3785"/>
                    <a:pt x="3334" y="4311"/>
                  </a:cubicBezTo>
                  <a:cubicBezTo>
                    <a:pt x="2908" y="4838"/>
                    <a:pt x="2431" y="5314"/>
                    <a:pt x="1880" y="5715"/>
                  </a:cubicBezTo>
                  <a:cubicBezTo>
                    <a:pt x="1354" y="6116"/>
                    <a:pt x="777" y="6467"/>
                    <a:pt x="126" y="6642"/>
                  </a:cubicBezTo>
                  <a:cubicBezTo>
                    <a:pt x="76" y="6667"/>
                    <a:pt x="25" y="6742"/>
                    <a:pt x="0" y="6793"/>
                  </a:cubicBezTo>
                  <a:cubicBezTo>
                    <a:pt x="0" y="6893"/>
                    <a:pt x="76" y="6993"/>
                    <a:pt x="176" y="6993"/>
                  </a:cubicBezTo>
                  <a:cubicBezTo>
                    <a:pt x="3584" y="7244"/>
                    <a:pt x="6968" y="7720"/>
                    <a:pt x="10376" y="8121"/>
                  </a:cubicBezTo>
                  <a:cubicBezTo>
                    <a:pt x="12081" y="8321"/>
                    <a:pt x="13785" y="8547"/>
                    <a:pt x="15489" y="8722"/>
                  </a:cubicBezTo>
                  <a:cubicBezTo>
                    <a:pt x="17193" y="8923"/>
                    <a:pt x="18898" y="9048"/>
                    <a:pt x="20602" y="9224"/>
                  </a:cubicBezTo>
                  <a:cubicBezTo>
                    <a:pt x="24011" y="9550"/>
                    <a:pt x="27444" y="9675"/>
                    <a:pt x="30878" y="9775"/>
                  </a:cubicBezTo>
                  <a:cubicBezTo>
                    <a:pt x="31276" y="9787"/>
                    <a:pt x="31675" y="9794"/>
                    <a:pt x="32075" y="9794"/>
                  </a:cubicBezTo>
                  <a:cubicBezTo>
                    <a:pt x="33389" y="9794"/>
                    <a:pt x="34715" y="9712"/>
                    <a:pt x="36041" y="9424"/>
                  </a:cubicBezTo>
                  <a:cubicBezTo>
                    <a:pt x="36868" y="9249"/>
                    <a:pt x="37720" y="8973"/>
                    <a:pt x="38447" y="8422"/>
                  </a:cubicBezTo>
                  <a:cubicBezTo>
                    <a:pt x="38823" y="8171"/>
                    <a:pt x="39123" y="7820"/>
                    <a:pt x="39324" y="7394"/>
                  </a:cubicBezTo>
                  <a:cubicBezTo>
                    <a:pt x="39424" y="7194"/>
                    <a:pt x="39499" y="6968"/>
                    <a:pt x="39549" y="6768"/>
                  </a:cubicBezTo>
                  <a:cubicBezTo>
                    <a:pt x="39575" y="6642"/>
                    <a:pt x="39575" y="6542"/>
                    <a:pt x="39600" y="6417"/>
                  </a:cubicBezTo>
                  <a:cubicBezTo>
                    <a:pt x="39600" y="6341"/>
                    <a:pt x="39600" y="6316"/>
                    <a:pt x="39600" y="6241"/>
                  </a:cubicBezTo>
                  <a:cubicBezTo>
                    <a:pt x="39600" y="6141"/>
                    <a:pt x="39575" y="6041"/>
                    <a:pt x="39549" y="5966"/>
                  </a:cubicBezTo>
                  <a:cubicBezTo>
                    <a:pt x="39514" y="5948"/>
                    <a:pt x="39479" y="5930"/>
                    <a:pt x="39443" y="5930"/>
                  </a:cubicBezTo>
                  <a:cubicBezTo>
                    <a:pt x="39428" y="5930"/>
                    <a:pt x="39414" y="5933"/>
                    <a:pt x="39399" y="5940"/>
                  </a:cubicBezTo>
                  <a:cubicBezTo>
                    <a:pt x="33835" y="5464"/>
                    <a:pt x="28296" y="4637"/>
                    <a:pt x="22782" y="3610"/>
                  </a:cubicBezTo>
                  <a:cubicBezTo>
                    <a:pt x="20026" y="3083"/>
                    <a:pt x="17294" y="2532"/>
                    <a:pt x="14562" y="1930"/>
                  </a:cubicBezTo>
                  <a:cubicBezTo>
                    <a:pt x="11830" y="1329"/>
                    <a:pt x="9098" y="677"/>
                    <a:pt x="63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64">
              <a:extLst>
                <a:ext uri="{FF2B5EF4-FFF2-40B4-BE49-F238E27FC236}">
                  <a16:creationId xmlns:a16="http://schemas.microsoft.com/office/drawing/2014/main" xmlns="" id="{6E4BC9C7-EEE3-532C-FBD9-6E60516A2B08}"/>
                </a:ext>
              </a:extLst>
            </p:cNvPr>
            <p:cNvSpPr/>
            <p:nvPr/>
          </p:nvSpPr>
          <p:spPr>
            <a:xfrm>
              <a:off x="2508825" y="4184975"/>
              <a:ext cx="1038875" cy="879225"/>
            </a:xfrm>
            <a:custGeom>
              <a:avLst/>
              <a:gdLst/>
              <a:ahLst/>
              <a:cxnLst/>
              <a:rect l="l" t="t" r="r" b="b"/>
              <a:pathLst>
                <a:path w="41555" h="35169" extrusionOk="0">
                  <a:moveTo>
                    <a:pt x="40702" y="1"/>
                  </a:moveTo>
                  <a:cubicBezTo>
                    <a:pt x="27143" y="126"/>
                    <a:pt x="13660" y="652"/>
                    <a:pt x="101" y="1078"/>
                  </a:cubicBezTo>
                  <a:cubicBezTo>
                    <a:pt x="76" y="1078"/>
                    <a:pt x="51" y="1078"/>
                    <a:pt x="25" y="1053"/>
                  </a:cubicBezTo>
                  <a:lnTo>
                    <a:pt x="0" y="1078"/>
                  </a:lnTo>
                  <a:cubicBezTo>
                    <a:pt x="51" y="1103"/>
                    <a:pt x="101" y="1153"/>
                    <a:pt x="101" y="1254"/>
                  </a:cubicBezTo>
                  <a:cubicBezTo>
                    <a:pt x="752" y="7845"/>
                    <a:pt x="577" y="14612"/>
                    <a:pt x="802" y="21254"/>
                  </a:cubicBezTo>
                  <a:cubicBezTo>
                    <a:pt x="903" y="24537"/>
                    <a:pt x="878" y="27870"/>
                    <a:pt x="1103" y="31154"/>
                  </a:cubicBezTo>
                  <a:cubicBezTo>
                    <a:pt x="1236" y="33346"/>
                    <a:pt x="2622" y="35168"/>
                    <a:pt x="4511" y="35168"/>
                  </a:cubicBezTo>
                  <a:cubicBezTo>
                    <a:pt x="5127" y="35168"/>
                    <a:pt x="5795" y="34975"/>
                    <a:pt x="6492" y="34537"/>
                  </a:cubicBezTo>
                  <a:cubicBezTo>
                    <a:pt x="7995" y="33585"/>
                    <a:pt x="8772" y="31780"/>
                    <a:pt x="9324" y="30151"/>
                  </a:cubicBezTo>
                  <a:cubicBezTo>
                    <a:pt x="9374" y="30051"/>
                    <a:pt x="9399" y="29926"/>
                    <a:pt x="9474" y="29926"/>
                  </a:cubicBezTo>
                  <a:cubicBezTo>
                    <a:pt x="9491" y="29859"/>
                    <a:pt x="9563" y="29836"/>
                    <a:pt x="9654" y="29836"/>
                  </a:cubicBezTo>
                  <a:cubicBezTo>
                    <a:pt x="9700" y="29836"/>
                    <a:pt x="9750" y="29842"/>
                    <a:pt x="9800" y="29850"/>
                  </a:cubicBezTo>
                  <a:cubicBezTo>
                    <a:pt x="20376" y="31454"/>
                    <a:pt x="30878" y="33284"/>
                    <a:pt x="41555" y="34236"/>
                  </a:cubicBezTo>
                  <a:cubicBezTo>
                    <a:pt x="41128" y="31880"/>
                    <a:pt x="41304" y="29525"/>
                    <a:pt x="41404" y="27144"/>
                  </a:cubicBezTo>
                  <a:cubicBezTo>
                    <a:pt x="41479" y="24186"/>
                    <a:pt x="41529" y="21229"/>
                    <a:pt x="41504" y="18246"/>
                  </a:cubicBezTo>
                  <a:cubicBezTo>
                    <a:pt x="41454" y="12156"/>
                    <a:pt x="40928" y="6091"/>
                    <a:pt x="407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64">
              <a:extLst>
                <a:ext uri="{FF2B5EF4-FFF2-40B4-BE49-F238E27FC236}">
                  <a16:creationId xmlns:a16="http://schemas.microsoft.com/office/drawing/2014/main" xmlns="" id="{0C204D7E-3B0D-B21E-3D3D-9FBDD556F7D9}"/>
                </a:ext>
              </a:extLst>
            </p:cNvPr>
            <p:cNvSpPr/>
            <p:nvPr/>
          </p:nvSpPr>
          <p:spPr>
            <a:xfrm>
              <a:off x="2505075" y="4180600"/>
              <a:ext cx="1047650" cy="887125"/>
            </a:xfrm>
            <a:custGeom>
              <a:avLst/>
              <a:gdLst/>
              <a:ahLst/>
              <a:cxnLst/>
              <a:rect l="l" t="t" r="r" b="b"/>
              <a:pathLst>
                <a:path w="41906" h="35485" extrusionOk="0">
                  <a:moveTo>
                    <a:pt x="40684" y="377"/>
                  </a:moveTo>
                  <a:cubicBezTo>
                    <a:pt x="40913" y="6408"/>
                    <a:pt x="41430" y="12415"/>
                    <a:pt x="41504" y="18421"/>
                  </a:cubicBezTo>
                  <a:cubicBezTo>
                    <a:pt x="41504" y="21103"/>
                    <a:pt x="41479" y="23760"/>
                    <a:pt x="41404" y="26416"/>
                  </a:cubicBezTo>
                  <a:cubicBezTo>
                    <a:pt x="41379" y="27745"/>
                    <a:pt x="41304" y="29098"/>
                    <a:pt x="41278" y="30426"/>
                  </a:cubicBezTo>
                  <a:cubicBezTo>
                    <a:pt x="41255" y="31690"/>
                    <a:pt x="41299" y="32976"/>
                    <a:pt x="41497" y="34241"/>
                  </a:cubicBezTo>
                  <a:lnTo>
                    <a:pt x="41497" y="34241"/>
                  </a:lnTo>
                  <a:cubicBezTo>
                    <a:pt x="36203" y="33742"/>
                    <a:pt x="30909" y="33048"/>
                    <a:pt x="25639" y="32256"/>
                  </a:cubicBezTo>
                  <a:lnTo>
                    <a:pt x="17619" y="31103"/>
                  </a:lnTo>
                  <a:cubicBezTo>
                    <a:pt x="16291" y="30903"/>
                    <a:pt x="14963" y="30677"/>
                    <a:pt x="13609" y="30476"/>
                  </a:cubicBezTo>
                  <a:lnTo>
                    <a:pt x="11604" y="30151"/>
                  </a:lnTo>
                  <a:lnTo>
                    <a:pt x="10627" y="30000"/>
                  </a:lnTo>
                  <a:lnTo>
                    <a:pt x="10125" y="29925"/>
                  </a:lnTo>
                  <a:cubicBezTo>
                    <a:pt x="10025" y="29925"/>
                    <a:pt x="9950" y="29900"/>
                    <a:pt x="9850" y="29900"/>
                  </a:cubicBezTo>
                  <a:lnTo>
                    <a:pt x="9699" y="29900"/>
                  </a:lnTo>
                  <a:cubicBezTo>
                    <a:pt x="9647" y="29918"/>
                    <a:pt x="9582" y="29947"/>
                    <a:pt x="9539" y="29998"/>
                  </a:cubicBezTo>
                  <a:lnTo>
                    <a:pt x="9539" y="29998"/>
                  </a:lnTo>
                  <a:cubicBezTo>
                    <a:pt x="9500" y="30015"/>
                    <a:pt x="9463" y="30036"/>
                    <a:pt x="9449" y="30050"/>
                  </a:cubicBezTo>
                  <a:cubicBezTo>
                    <a:pt x="9424" y="30101"/>
                    <a:pt x="9424" y="30151"/>
                    <a:pt x="9399" y="30176"/>
                  </a:cubicBezTo>
                  <a:lnTo>
                    <a:pt x="9348" y="30326"/>
                  </a:lnTo>
                  <a:lnTo>
                    <a:pt x="9223" y="30652"/>
                  </a:lnTo>
                  <a:cubicBezTo>
                    <a:pt x="9148" y="30877"/>
                    <a:pt x="9073" y="31078"/>
                    <a:pt x="8998" y="31278"/>
                  </a:cubicBezTo>
                  <a:cubicBezTo>
                    <a:pt x="8822" y="31705"/>
                    <a:pt x="8622" y="32106"/>
                    <a:pt x="8421" y="32507"/>
                  </a:cubicBezTo>
                  <a:cubicBezTo>
                    <a:pt x="7970" y="33284"/>
                    <a:pt x="7419" y="34010"/>
                    <a:pt x="6692" y="34512"/>
                  </a:cubicBezTo>
                  <a:cubicBezTo>
                    <a:pt x="6087" y="34908"/>
                    <a:pt x="5377" y="35200"/>
                    <a:pt x="4651" y="35200"/>
                  </a:cubicBezTo>
                  <a:cubicBezTo>
                    <a:pt x="4504" y="35200"/>
                    <a:pt x="4358" y="35188"/>
                    <a:pt x="4211" y="35163"/>
                  </a:cubicBezTo>
                  <a:cubicBezTo>
                    <a:pt x="3358" y="35013"/>
                    <a:pt x="2632" y="34436"/>
                    <a:pt x="2155" y="33685"/>
                  </a:cubicBezTo>
                  <a:cubicBezTo>
                    <a:pt x="1679" y="32958"/>
                    <a:pt x="1454" y="32080"/>
                    <a:pt x="1404" y="31203"/>
                  </a:cubicBezTo>
                  <a:cubicBezTo>
                    <a:pt x="1353" y="30276"/>
                    <a:pt x="1303" y="29374"/>
                    <a:pt x="1278" y="28471"/>
                  </a:cubicBezTo>
                  <a:cubicBezTo>
                    <a:pt x="1203" y="26667"/>
                    <a:pt x="1203" y="24837"/>
                    <a:pt x="1153" y="23033"/>
                  </a:cubicBezTo>
                  <a:cubicBezTo>
                    <a:pt x="1028" y="19374"/>
                    <a:pt x="1003" y="15765"/>
                    <a:pt x="952" y="12105"/>
                  </a:cubicBezTo>
                  <a:cubicBezTo>
                    <a:pt x="927" y="10301"/>
                    <a:pt x="877" y="8471"/>
                    <a:pt x="802" y="6667"/>
                  </a:cubicBezTo>
                  <a:cubicBezTo>
                    <a:pt x="752" y="5740"/>
                    <a:pt x="702" y="4837"/>
                    <a:pt x="652" y="3935"/>
                  </a:cubicBezTo>
                  <a:lnTo>
                    <a:pt x="551" y="2557"/>
                  </a:lnTo>
                  <a:lnTo>
                    <a:pt x="476" y="1880"/>
                  </a:lnTo>
                  <a:lnTo>
                    <a:pt x="451" y="1529"/>
                  </a:lnTo>
                  <a:cubicBezTo>
                    <a:pt x="451" y="1496"/>
                    <a:pt x="451" y="1474"/>
                    <a:pt x="444" y="1434"/>
                  </a:cubicBezTo>
                  <a:lnTo>
                    <a:pt x="444" y="1434"/>
                  </a:lnTo>
                  <a:lnTo>
                    <a:pt x="476" y="1429"/>
                  </a:lnTo>
                  <a:lnTo>
                    <a:pt x="802" y="1429"/>
                  </a:lnTo>
                  <a:lnTo>
                    <a:pt x="1429" y="1404"/>
                  </a:lnTo>
                  <a:lnTo>
                    <a:pt x="2707" y="1354"/>
                  </a:lnTo>
                  <a:lnTo>
                    <a:pt x="5263" y="1278"/>
                  </a:lnTo>
                  <a:lnTo>
                    <a:pt x="10351" y="1128"/>
                  </a:lnTo>
                  <a:lnTo>
                    <a:pt x="20526" y="802"/>
                  </a:lnTo>
                  <a:cubicBezTo>
                    <a:pt x="27237" y="628"/>
                    <a:pt x="33972" y="430"/>
                    <a:pt x="40684" y="377"/>
                  </a:cubicBezTo>
                  <a:close/>
                  <a:moveTo>
                    <a:pt x="40852" y="0"/>
                  </a:moveTo>
                  <a:cubicBezTo>
                    <a:pt x="34060" y="50"/>
                    <a:pt x="27293" y="176"/>
                    <a:pt x="20501" y="401"/>
                  </a:cubicBezTo>
                  <a:lnTo>
                    <a:pt x="251" y="1078"/>
                  </a:lnTo>
                  <a:lnTo>
                    <a:pt x="25" y="1078"/>
                  </a:lnTo>
                  <a:lnTo>
                    <a:pt x="0" y="1153"/>
                  </a:lnTo>
                  <a:lnTo>
                    <a:pt x="0" y="1178"/>
                  </a:lnTo>
                  <a:lnTo>
                    <a:pt x="75" y="1429"/>
                  </a:lnTo>
                  <a:lnTo>
                    <a:pt x="276" y="3960"/>
                  </a:lnTo>
                  <a:cubicBezTo>
                    <a:pt x="351" y="4862"/>
                    <a:pt x="401" y="5765"/>
                    <a:pt x="426" y="6667"/>
                  </a:cubicBezTo>
                  <a:cubicBezTo>
                    <a:pt x="526" y="8496"/>
                    <a:pt x="551" y="10301"/>
                    <a:pt x="602" y="12131"/>
                  </a:cubicBezTo>
                  <a:cubicBezTo>
                    <a:pt x="652" y="15765"/>
                    <a:pt x="702" y="19399"/>
                    <a:pt x="802" y="23033"/>
                  </a:cubicBezTo>
                  <a:cubicBezTo>
                    <a:pt x="852" y="24837"/>
                    <a:pt x="877" y="26667"/>
                    <a:pt x="927" y="28497"/>
                  </a:cubicBezTo>
                  <a:cubicBezTo>
                    <a:pt x="978" y="29399"/>
                    <a:pt x="1003" y="30301"/>
                    <a:pt x="1078" y="31203"/>
                  </a:cubicBezTo>
                  <a:cubicBezTo>
                    <a:pt x="1128" y="32131"/>
                    <a:pt x="1379" y="33083"/>
                    <a:pt x="1905" y="33860"/>
                  </a:cubicBezTo>
                  <a:cubicBezTo>
                    <a:pt x="2406" y="34662"/>
                    <a:pt x="3208" y="35314"/>
                    <a:pt x="4160" y="35439"/>
                  </a:cubicBezTo>
                  <a:cubicBezTo>
                    <a:pt x="4334" y="35470"/>
                    <a:pt x="4506" y="35485"/>
                    <a:pt x="4677" y="35485"/>
                  </a:cubicBezTo>
                  <a:cubicBezTo>
                    <a:pt x="5469" y="35485"/>
                    <a:pt x="6223" y="35170"/>
                    <a:pt x="6842" y="34737"/>
                  </a:cubicBezTo>
                  <a:cubicBezTo>
                    <a:pt x="7619" y="34211"/>
                    <a:pt x="8196" y="33434"/>
                    <a:pt x="8647" y="32632"/>
                  </a:cubicBezTo>
                  <a:cubicBezTo>
                    <a:pt x="8872" y="32231"/>
                    <a:pt x="9048" y="31805"/>
                    <a:pt x="9223" y="31379"/>
                  </a:cubicBezTo>
                  <a:cubicBezTo>
                    <a:pt x="9298" y="31178"/>
                    <a:pt x="9399" y="30953"/>
                    <a:pt x="9474" y="30727"/>
                  </a:cubicBezTo>
                  <a:lnTo>
                    <a:pt x="9574" y="30426"/>
                  </a:lnTo>
                  <a:lnTo>
                    <a:pt x="9624" y="30251"/>
                  </a:lnTo>
                  <a:cubicBezTo>
                    <a:pt x="9647" y="30228"/>
                    <a:pt x="9649" y="30226"/>
                    <a:pt x="9649" y="30206"/>
                  </a:cubicBezTo>
                  <a:lnTo>
                    <a:pt x="9649" y="30206"/>
                  </a:lnTo>
                  <a:lnTo>
                    <a:pt x="9749" y="30126"/>
                  </a:lnTo>
                  <a:lnTo>
                    <a:pt x="9749" y="30126"/>
                  </a:lnTo>
                  <a:cubicBezTo>
                    <a:pt x="9741" y="30142"/>
                    <a:pt x="9741" y="30148"/>
                    <a:pt x="9748" y="30148"/>
                  </a:cubicBezTo>
                  <a:cubicBezTo>
                    <a:pt x="9761" y="30148"/>
                    <a:pt x="9800" y="30126"/>
                    <a:pt x="9850" y="30126"/>
                  </a:cubicBezTo>
                  <a:cubicBezTo>
                    <a:pt x="9900" y="30151"/>
                    <a:pt x="10000" y="30151"/>
                    <a:pt x="10075" y="30176"/>
                  </a:cubicBezTo>
                  <a:lnTo>
                    <a:pt x="10577" y="30251"/>
                  </a:lnTo>
                  <a:lnTo>
                    <a:pt x="11579" y="30401"/>
                  </a:lnTo>
                  <a:lnTo>
                    <a:pt x="13584" y="30702"/>
                  </a:lnTo>
                  <a:cubicBezTo>
                    <a:pt x="14912" y="30903"/>
                    <a:pt x="16266" y="31103"/>
                    <a:pt x="17594" y="31329"/>
                  </a:cubicBezTo>
                  <a:cubicBezTo>
                    <a:pt x="20251" y="31755"/>
                    <a:pt x="22907" y="32206"/>
                    <a:pt x="25589" y="32607"/>
                  </a:cubicBezTo>
                  <a:cubicBezTo>
                    <a:pt x="30928" y="33384"/>
                    <a:pt x="36291" y="34111"/>
                    <a:pt x="41679" y="34587"/>
                  </a:cubicBezTo>
                  <a:lnTo>
                    <a:pt x="41905" y="34612"/>
                  </a:lnTo>
                  <a:lnTo>
                    <a:pt x="41905" y="34612"/>
                  </a:lnTo>
                  <a:lnTo>
                    <a:pt x="41855" y="34386"/>
                  </a:lnTo>
                  <a:cubicBezTo>
                    <a:pt x="41404" y="31780"/>
                    <a:pt x="41679" y="29098"/>
                    <a:pt x="41730" y="26441"/>
                  </a:cubicBezTo>
                  <a:cubicBezTo>
                    <a:pt x="41805" y="23760"/>
                    <a:pt x="41830" y="21103"/>
                    <a:pt x="41805" y="18421"/>
                  </a:cubicBezTo>
                  <a:cubicBezTo>
                    <a:pt x="41780" y="12331"/>
                    <a:pt x="41278" y="6266"/>
                    <a:pt x="41053" y="176"/>
                  </a:cubicBezTo>
                  <a:lnTo>
                    <a:pt x="4102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64">
              <a:extLst>
                <a:ext uri="{FF2B5EF4-FFF2-40B4-BE49-F238E27FC236}">
                  <a16:creationId xmlns:a16="http://schemas.microsoft.com/office/drawing/2014/main" xmlns="" id="{60596C50-D0FE-4A76-C7E9-B257FA6F2623}"/>
                </a:ext>
              </a:extLst>
            </p:cNvPr>
            <p:cNvSpPr/>
            <p:nvPr/>
          </p:nvSpPr>
          <p:spPr>
            <a:xfrm>
              <a:off x="2849050" y="4283900"/>
              <a:ext cx="614675" cy="48350"/>
            </a:xfrm>
            <a:custGeom>
              <a:avLst/>
              <a:gdLst/>
              <a:ahLst/>
              <a:cxnLst/>
              <a:rect l="l" t="t" r="r" b="b"/>
              <a:pathLst>
                <a:path w="24587" h="1934" extrusionOk="0">
                  <a:moveTo>
                    <a:pt x="24207" y="1"/>
                  </a:moveTo>
                  <a:cubicBezTo>
                    <a:pt x="24192" y="1"/>
                    <a:pt x="24177" y="2"/>
                    <a:pt x="24161" y="3"/>
                  </a:cubicBezTo>
                  <a:cubicBezTo>
                    <a:pt x="16166" y="805"/>
                    <a:pt x="8221" y="1407"/>
                    <a:pt x="201" y="1633"/>
                  </a:cubicBezTo>
                  <a:cubicBezTo>
                    <a:pt x="1" y="1658"/>
                    <a:pt x="1" y="1933"/>
                    <a:pt x="201" y="1933"/>
                  </a:cubicBezTo>
                  <a:cubicBezTo>
                    <a:pt x="8171" y="1708"/>
                    <a:pt x="16216" y="1357"/>
                    <a:pt x="24161" y="630"/>
                  </a:cubicBezTo>
                  <a:cubicBezTo>
                    <a:pt x="24571" y="606"/>
                    <a:pt x="24587" y="1"/>
                    <a:pt x="24207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43" name="Google Shape;1743;p64">
            <a:extLst>
              <a:ext uri="{FF2B5EF4-FFF2-40B4-BE49-F238E27FC236}">
                <a16:creationId xmlns:a16="http://schemas.microsoft.com/office/drawing/2014/main" xmlns="" id="{9BE604A6-1104-AFD8-611D-D54676C74609}"/>
              </a:ext>
            </a:extLst>
          </p:cNvPr>
          <p:cNvSpPr txBox="1"/>
          <p:nvPr/>
        </p:nvSpPr>
        <p:spPr>
          <a:xfrm rot="-545911">
            <a:off x="1643189" y="2574478"/>
            <a:ext cx="2003743" cy="707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Этап 2: анализ </a:t>
            </a:r>
            <a:r>
              <a:rPr lang="ru-RU" sz="2400" b="1" dirty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структуры</a:t>
            </a:r>
            <a:endParaRPr sz="2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grpSp>
        <p:nvGrpSpPr>
          <p:cNvPr id="1744" name="Google Shape;1744;p64">
            <a:extLst>
              <a:ext uri="{FF2B5EF4-FFF2-40B4-BE49-F238E27FC236}">
                <a16:creationId xmlns:a16="http://schemas.microsoft.com/office/drawing/2014/main" xmlns="" id="{AC212AA8-09DC-53A3-BC00-11272FD1BD95}"/>
              </a:ext>
            </a:extLst>
          </p:cNvPr>
          <p:cNvGrpSpPr/>
          <p:nvPr/>
        </p:nvGrpSpPr>
        <p:grpSpPr>
          <a:xfrm rot="-974667">
            <a:off x="1405175" y="2472660"/>
            <a:ext cx="503546" cy="1101252"/>
            <a:chOff x="5870175" y="1498275"/>
            <a:chExt cx="364450" cy="797050"/>
          </a:xfrm>
        </p:grpSpPr>
        <p:sp>
          <p:nvSpPr>
            <p:cNvPr id="1745" name="Google Shape;1745;p64">
              <a:extLst>
                <a:ext uri="{FF2B5EF4-FFF2-40B4-BE49-F238E27FC236}">
                  <a16:creationId xmlns:a16="http://schemas.microsoft.com/office/drawing/2014/main" xmlns="" id="{6D3D9B77-7124-1497-C5D6-5F4978283E5C}"/>
                </a:ext>
              </a:extLst>
            </p:cNvPr>
            <p:cNvSpPr/>
            <p:nvPr/>
          </p:nvSpPr>
          <p:spPr>
            <a:xfrm>
              <a:off x="5870175" y="2109075"/>
              <a:ext cx="219475" cy="186250"/>
            </a:xfrm>
            <a:custGeom>
              <a:avLst/>
              <a:gdLst/>
              <a:ahLst/>
              <a:cxnLst/>
              <a:rect l="l" t="t" r="r" b="b"/>
              <a:pathLst>
                <a:path w="8779" h="7450" extrusionOk="0">
                  <a:moveTo>
                    <a:pt x="6020" y="1496"/>
                  </a:moveTo>
                  <a:cubicBezTo>
                    <a:pt x="6600" y="2107"/>
                    <a:pt x="7195" y="2719"/>
                    <a:pt x="7807" y="3314"/>
                  </a:cubicBezTo>
                  <a:cubicBezTo>
                    <a:pt x="7775" y="3361"/>
                    <a:pt x="7760" y="3440"/>
                    <a:pt x="7744" y="3502"/>
                  </a:cubicBezTo>
                  <a:cubicBezTo>
                    <a:pt x="7164" y="2938"/>
                    <a:pt x="6568" y="2405"/>
                    <a:pt x="5988" y="1856"/>
                  </a:cubicBezTo>
                  <a:cubicBezTo>
                    <a:pt x="6004" y="1731"/>
                    <a:pt x="6004" y="1606"/>
                    <a:pt x="6020" y="1496"/>
                  </a:cubicBezTo>
                  <a:close/>
                  <a:moveTo>
                    <a:pt x="1568" y="697"/>
                  </a:moveTo>
                  <a:cubicBezTo>
                    <a:pt x="2744" y="1104"/>
                    <a:pt x="4029" y="1292"/>
                    <a:pt x="5252" y="1480"/>
                  </a:cubicBezTo>
                  <a:lnTo>
                    <a:pt x="5267" y="1480"/>
                  </a:lnTo>
                  <a:cubicBezTo>
                    <a:pt x="5048" y="2421"/>
                    <a:pt x="4891" y="3346"/>
                    <a:pt x="4875" y="4317"/>
                  </a:cubicBezTo>
                  <a:cubicBezTo>
                    <a:pt x="4186" y="4098"/>
                    <a:pt x="3449" y="3988"/>
                    <a:pt x="2744" y="3816"/>
                  </a:cubicBezTo>
                  <a:cubicBezTo>
                    <a:pt x="2227" y="3690"/>
                    <a:pt x="1694" y="3581"/>
                    <a:pt x="1176" y="3487"/>
                  </a:cubicBezTo>
                  <a:cubicBezTo>
                    <a:pt x="1302" y="2954"/>
                    <a:pt x="1317" y="2389"/>
                    <a:pt x="1427" y="1841"/>
                  </a:cubicBezTo>
                  <a:cubicBezTo>
                    <a:pt x="1490" y="1465"/>
                    <a:pt x="1537" y="1088"/>
                    <a:pt x="1568" y="697"/>
                  </a:cubicBezTo>
                  <a:close/>
                  <a:moveTo>
                    <a:pt x="5957" y="2013"/>
                  </a:moveTo>
                  <a:cubicBezTo>
                    <a:pt x="6521" y="2562"/>
                    <a:pt x="7086" y="3126"/>
                    <a:pt x="7665" y="3675"/>
                  </a:cubicBezTo>
                  <a:cubicBezTo>
                    <a:pt x="7540" y="4067"/>
                    <a:pt x="7493" y="4474"/>
                    <a:pt x="7399" y="4850"/>
                  </a:cubicBezTo>
                  <a:cubicBezTo>
                    <a:pt x="7164" y="4599"/>
                    <a:pt x="6913" y="4349"/>
                    <a:pt x="6662" y="4082"/>
                  </a:cubicBezTo>
                  <a:cubicBezTo>
                    <a:pt x="6380" y="3769"/>
                    <a:pt x="6098" y="3455"/>
                    <a:pt x="5816" y="3142"/>
                  </a:cubicBezTo>
                  <a:cubicBezTo>
                    <a:pt x="5863" y="2766"/>
                    <a:pt x="5910" y="2389"/>
                    <a:pt x="5957" y="2013"/>
                  </a:cubicBezTo>
                  <a:close/>
                  <a:moveTo>
                    <a:pt x="5785" y="3424"/>
                  </a:moveTo>
                  <a:cubicBezTo>
                    <a:pt x="6239" y="4035"/>
                    <a:pt x="6741" y="4662"/>
                    <a:pt x="7336" y="5179"/>
                  </a:cubicBezTo>
                  <a:cubicBezTo>
                    <a:pt x="7274" y="5446"/>
                    <a:pt x="7211" y="5728"/>
                    <a:pt x="7148" y="5994"/>
                  </a:cubicBezTo>
                  <a:cubicBezTo>
                    <a:pt x="6741" y="5462"/>
                    <a:pt x="6192" y="4960"/>
                    <a:pt x="5644" y="4521"/>
                  </a:cubicBezTo>
                  <a:cubicBezTo>
                    <a:pt x="5706" y="4161"/>
                    <a:pt x="5738" y="3784"/>
                    <a:pt x="5785" y="3424"/>
                  </a:cubicBezTo>
                  <a:close/>
                  <a:moveTo>
                    <a:pt x="1020" y="4082"/>
                  </a:moveTo>
                  <a:lnTo>
                    <a:pt x="1020" y="4082"/>
                  </a:lnTo>
                  <a:cubicBezTo>
                    <a:pt x="1505" y="4302"/>
                    <a:pt x="2038" y="4490"/>
                    <a:pt x="2603" y="4662"/>
                  </a:cubicBezTo>
                  <a:cubicBezTo>
                    <a:pt x="2869" y="4976"/>
                    <a:pt x="3261" y="5273"/>
                    <a:pt x="3559" y="5556"/>
                  </a:cubicBezTo>
                  <a:cubicBezTo>
                    <a:pt x="3825" y="5791"/>
                    <a:pt x="4076" y="6057"/>
                    <a:pt x="4343" y="6292"/>
                  </a:cubicBezTo>
                  <a:cubicBezTo>
                    <a:pt x="3825" y="6183"/>
                    <a:pt x="3308" y="6057"/>
                    <a:pt x="2791" y="5947"/>
                  </a:cubicBezTo>
                  <a:cubicBezTo>
                    <a:pt x="2634" y="5571"/>
                    <a:pt x="2242" y="5195"/>
                    <a:pt x="1929" y="4897"/>
                  </a:cubicBezTo>
                  <a:cubicBezTo>
                    <a:pt x="1631" y="4615"/>
                    <a:pt x="1349" y="4333"/>
                    <a:pt x="1020" y="4082"/>
                  </a:cubicBezTo>
                  <a:close/>
                  <a:moveTo>
                    <a:pt x="3167" y="4819"/>
                  </a:moveTo>
                  <a:lnTo>
                    <a:pt x="3167" y="4819"/>
                  </a:lnTo>
                  <a:cubicBezTo>
                    <a:pt x="3622" y="4929"/>
                    <a:pt x="4060" y="5007"/>
                    <a:pt x="4499" y="5070"/>
                  </a:cubicBezTo>
                  <a:cubicBezTo>
                    <a:pt x="4985" y="5587"/>
                    <a:pt x="5487" y="6120"/>
                    <a:pt x="6004" y="6637"/>
                  </a:cubicBezTo>
                  <a:cubicBezTo>
                    <a:pt x="5612" y="6559"/>
                    <a:pt x="5220" y="6480"/>
                    <a:pt x="4828" y="6402"/>
                  </a:cubicBezTo>
                  <a:cubicBezTo>
                    <a:pt x="4578" y="6089"/>
                    <a:pt x="4217" y="5806"/>
                    <a:pt x="3919" y="5524"/>
                  </a:cubicBezTo>
                  <a:cubicBezTo>
                    <a:pt x="3669" y="5305"/>
                    <a:pt x="3433" y="5054"/>
                    <a:pt x="3167" y="4819"/>
                  </a:cubicBezTo>
                  <a:close/>
                  <a:moveTo>
                    <a:pt x="5612" y="4709"/>
                  </a:moveTo>
                  <a:cubicBezTo>
                    <a:pt x="6161" y="5242"/>
                    <a:pt x="6615" y="5791"/>
                    <a:pt x="7070" y="6339"/>
                  </a:cubicBezTo>
                  <a:cubicBezTo>
                    <a:pt x="7039" y="6512"/>
                    <a:pt x="7007" y="6684"/>
                    <a:pt x="6976" y="6857"/>
                  </a:cubicBezTo>
                  <a:cubicBezTo>
                    <a:pt x="6835" y="6825"/>
                    <a:pt x="6694" y="6794"/>
                    <a:pt x="6553" y="6763"/>
                  </a:cubicBezTo>
                  <a:cubicBezTo>
                    <a:pt x="6035" y="6183"/>
                    <a:pt x="5455" y="5650"/>
                    <a:pt x="4875" y="5101"/>
                  </a:cubicBezTo>
                  <a:cubicBezTo>
                    <a:pt x="4922" y="5101"/>
                    <a:pt x="4970" y="5117"/>
                    <a:pt x="5001" y="5117"/>
                  </a:cubicBezTo>
                  <a:cubicBezTo>
                    <a:pt x="5064" y="5117"/>
                    <a:pt x="5111" y="5101"/>
                    <a:pt x="5158" y="5101"/>
                  </a:cubicBezTo>
                  <a:cubicBezTo>
                    <a:pt x="5203" y="5112"/>
                    <a:pt x="5249" y="5118"/>
                    <a:pt x="5293" y="5118"/>
                  </a:cubicBezTo>
                  <a:cubicBezTo>
                    <a:pt x="5434" y="5118"/>
                    <a:pt x="5557" y="5060"/>
                    <a:pt x="5581" y="4929"/>
                  </a:cubicBezTo>
                  <a:cubicBezTo>
                    <a:pt x="5596" y="4866"/>
                    <a:pt x="5612" y="4788"/>
                    <a:pt x="5612" y="4709"/>
                  </a:cubicBezTo>
                  <a:close/>
                  <a:moveTo>
                    <a:pt x="1519" y="0"/>
                  </a:moveTo>
                  <a:cubicBezTo>
                    <a:pt x="1470" y="0"/>
                    <a:pt x="1429" y="11"/>
                    <a:pt x="1396" y="23"/>
                  </a:cubicBezTo>
                  <a:cubicBezTo>
                    <a:pt x="1356" y="13"/>
                    <a:pt x="1315" y="7"/>
                    <a:pt x="1275" y="7"/>
                  </a:cubicBezTo>
                  <a:cubicBezTo>
                    <a:pt x="1189" y="7"/>
                    <a:pt x="1109" y="32"/>
                    <a:pt x="1067" y="85"/>
                  </a:cubicBezTo>
                  <a:cubicBezTo>
                    <a:pt x="346" y="994"/>
                    <a:pt x="1" y="2374"/>
                    <a:pt x="173" y="3502"/>
                  </a:cubicBezTo>
                  <a:cubicBezTo>
                    <a:pt x="189" y="3628"/>
                    <a:pt x="252" y="3706"/>
                    <a:pt x="346" y="3769"/>
                  </a:cubicBezTo>
                  <a:cubicBezTo>
                    <a:pt x="252" y="3816"/>
                    <a:pt x="189" y="3894"/>
                    <a:pt x="220" y="4004"/>
                  </a:cubicBezTo>
                  <a:cubicBezTo>
                    <a:pt x="440" y="4443"/>
                    <a:pt x="847" y="4850"/>
                    <a:pt x="1223" y="5242"/>
                  </a:cubicBezTo>
                  <a:cubicBezTo>
                    <a:pt x="1458" y="5493"/>
                    <a:pt x="1741" y="5806"/>
                    <a:pt x="2054" y="6026"/>
                  </a:cubicBezTo>
                  <a:cubicBezTo>
                    <a:pt x="2023" y="6120"/>
                    <a:pt x="2070" y="6230"/>
                    <a:pt x="2227" y="6292"/>
                  </a:cubicBezTo>
                  <a:cubicBezTo>
                    <a:pt x="3684" y="6825"/>
                    <a:pt x="5487" y="7342"/>
                    <a:pt x="7039" y="7437"/>
                  </a:cubicBezTo>
                  <a:cubicBezTo>
                    <a:pt x="7086" y="7437"/>
                    <a:pt x="7133" y="7437"/>
                    <a:pt x="7180" y="7421"/>
                  </a:cubicBezTo>
                  <a:cubicBezTo>
                    <a:pt x="7227" y="7439"/>
                    <a:pt x="7277" y="7450"/>
                    <a:pt x="7324" y="7450"/>
                  </a:cubicBezTo>
                  <a:cubicBezTo>
                    <a:pt x="7401" y="7450"/>
                    <a:pt x="7470" y="7420"/>
                    <a:pt x="7509" y="7342"/>
                  </a:cubicBezTo>
                  <a:cubicBezTo>
                    <a:pt x="7807" y="6684"/>
                    <a:pt x="8010" y="6026"/>
                    <a:pt x="8167" y="5320"/>
                  </a:cubicBezTo>
                  <a:cubicBezTo>
                    <a:pt x="8292" y="4788"/>
                    <a:pt x="8481" y="4208"/>
                    <a:pt x="8465" y="3628"/>
                  </a:cubicBezTo>
                  <a:cubicBezTo>
                    <a:pt x="8653" y="3565"/>
                    <a:pt x="8778" y="3393"/>
                    <a:pt x="8622" y="3236"/>
                  </a:cubicBezTo>
                  <a:cubicBezTo>
                    <a:pt x="7744" y="2358"/>
                    <a:pt x="6819" y="1496"/>
                    <a:pt x="5863" y="681"/>
                  </a:cubicBezTo>
                  <a:cubicBezTo>
                    <a:pt x="5805" y="631"/>
                    <a:pt x="5738" y="610"/>
                    <a:pt x="5673" y="610"/>
                  </a:cubicBezTo>
                  <a:cubicBezTo>
                    <a:pt x="5596" y="610"/>
                    <a:pt x="5522" y="638"/>
                    <a:pt x="5471" y="681"/>
                  </a:cubicBezTo>
                  <a:cubicBezTo>
                    <a:pt x="5424" y="665"/>
                    <a:pt x="5361" y="650"/>
                    <a:pt x="5299" y="634"/>
                  </a:cubicBezTo>
                  <a:cubicBezTo>
                    <a:pt x="4060" y="461"/>
                    <a:pt x="2822" y="148"/>
                    <a:pt x="1584" y="7"/>
                  </a:cubicBezTo>
                  <a:cubicBezTo>
                    <a:pt x="1561" y="2"/>
                    <a:pt x="1539" y="0"/>
                    <a:pt x="1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64">
              <a:extLst>
                <a:ext uri="{FF2B5EF4-FFF2-40B4-BE49-F238E27FC236}">
                  <a16:creationId xmlns:a16="http://schemas.microsoft.com/office/drawing/2014/main" xmlns="" id="{E03E1A5A-0AE3-79F0-711E-5ED7ECBF5DE7}"/>
                </a:ext>
              </a:extLst>
            </p:cNvPr>
            <p:cNvSpPr/>
            <p:nvPr/>
          </p:nvSpPr>
          <p:spPr>
            <a:xfrm>
              <a:off x="5906500" y="1498275"/>
              <a:ext cx="328125" cy="569175"/>
            </a:xfrm>
            <a:custGeom>
              <a:avLst/>
              <a:gdLst/>
              <a:ahLst/>
              <a:cxnLst/>
              <a:rect l="l" t="t" r="r" b="b"/>
              <a:pathLst>
                <a:path w="13125" h="22767" extrusionOk="0">
                  <a:moveTo>
                    <a:pt x="9990" y="2777"/>
                  </a:moveTo>
                  <a:cubicBezTo>
                    <a:pt x="10131" y="2887"/>
                    <a:pt x="10288" y="2996"/>
                    <a:pt x="10413" y="3106"/>
                  </a:cubicBezTo>
                  <a:cubicBezTo>
                    <a:pt x="10946" y="3529"/>
                    <a:pt x="11526" y="3921"/>
                    <a:pt x="12122" y="4297"/>
                  </a:cubicBezTo>
                  <a:cubicBezTo>
                    <a:pt x="12028" y="4642"/>
                    <a:pt x="11965" y="4971"/>
                    <a:pt x="11887" y="5301"/>
                  </a:cubicBezTo>
                  <a:cubicBezTo>
                    <a:pt x="11260" y="4611"/>
                    <a:pt x="10554" y="3921"/>
                    <a:pt x="9927" y="3247"/>
                  </a:cubicBezTo>
                  <a:cubicBezTo>
                    <a:pt x="9943" y="3090"/>
                    <a:pt x="9974" y="2934"/>
                    <a:pt x="9990" y="2777"/>
                  </a:cubicBezTo>
                  <a:close/>
                  <a:moveTo>
                    <a:pt x="9880" y="3561"/>
                  </a:moveTo>
                  <a:cubicBezTo>
                    <a:pt x="10492" y="4297"/>
                    <a:pt x="11087" y="5081"/>
                    <a:pt x="11761" y="5786"/>
                  </a:cubicBezTo>
                  <a:cubicBezTo>
                    <a:pt x="11667" y="6241"/>
                    <a:pt x="11573" y="6696"/>
                    <a:pt x="11479" y="7134"/>
                  </a:cubicBezTo>
                  <a:cubicBezTo>
                    <a:pt x="11213" y="6821"/>
                    <a:pt x="10883" y="6507"/>
                    <a:pt x="10617" y="6194"/>
                  </a:cubicBezTo>
                  <a:cubicBezTo>
                    <a:pt x="10288" y="5802"/>
                    <a:pt x="9959" y="5410"/>
                    <a:pt x="9645" y="5018"/>
                  </a:cubicBezTo>
                  <a:cubicBezTo>
                    <a:pt x="9739" y="4532"/>
                    <a:pt x="9818" y="4047"/>
                    <a:pt x="9880" y="3561"/>
                  </a:cubicBezTo>
                  <a:close/>
                  <a:moveTo>
                    <a:pt x="9614" y="5222"/>
                  </a:moveTo>
                  <a:cubicBezTo>
                    <a:pt x="9896" y="5598"/>
                    <a:pt x="10194" y="5975"/>
                    <a:pt x="10492" y="6335"/>
                  </a:cubicBezTo>
                  <a:cubicBezTo>
                    <a:pt x="10789" y="6696"/>
                    <a:pt x="11072" y="7103"/>
                    <a:pt x="11416" y="7432"/>
                  </a:cubicBezTo>
                  <a:cubicBezTo>
                    <a:pt x="11322" y="7902"/>
                    <a:pt x="11228" y="8388"/>
                    <a:pt x="11134" y="8874"/>
                  </a:cubicBezTo>
                  <a:cubicBezTo>
                    <a:pt x="10789" y="8498"/>
                    <a:pt x="10398" y="8153"/>
                    <a:pt x="10068" y="7793"/>
                  </a:cubicBezTo>
                  <a:cubicBezTo>
                    <a:pt x="9802" y="7495"/>
                    <a:pt x="9535" y="7181"/>
                    <a:pt x="9269" y="6884"/>
                  </a:cubicBezTo>
                  <a:cubicBezTo>
                    <a:pt x="9394" y="6335"/>
                    <a:pt x="9504" y="5771"/>
                    <a:pt x="9614" y="5222"/>
                  </a:cubicBezTo>
                  <a:close/>
                  <a:moveTo>
                    <a:pt x="9206" y="7150"/>
                  </a:moveTo>
                  <a:cubicBezTo>
                    <a:pt x="9426" y="7432"/>
                    <a:pt x="9661" y="7699"/>
                    <a:pt x="9896" y="7965"/>
                  </a:cubicBezTo>
                  <a:cubicBezTo>
                    <a:pt x="10256" y="8388"/>
                    <a:pt x="10617" y="8827"/>
                    <a:pt x="11056" y="9203"/>
                  </a:cubicBezTo>
                  <a:cubicBezTo>
                    <a:pt x="10962" y="9736"/>
                    <a:pt x="10852" y="10254"/>
                    <a:pt x="10727" y="10771"/>
                  </a:cubicBezTo>
                  <a:cubicBezTo>
                    <a:pt x="10178" y="10097"/>
                    <a:pt x="9504" y="9439"/>
                    <a:pt x="8846" y="8796"/>
                  </a:cubicBezTo>
                  <a:cubicBezTo>
                    <a:pt x="8971" y="8247"/>
                    <a:pt x="9097" y="7699"/>
                    <a:pt x="9206" y="7150"/>
                  </a:cubicBezTo>
                  <a:close/>
                  <a:moveTo>
                    <a:pt x="8783" y="9062"/>
                  </a:moveTo>
                  <a:cubicBezTo>
                    <a:pt x="9379" y="9752"/>
                    <a:pt x="9974" y="10457"/>
                    <a:pt x="10664" y="11069"/>
                  </a:cubicBezTo>
                  <a:cubicBezTo>
                    <a:pt x="10570" y="11508"/>
                    <a:pt x="10460" y="11946"/>
                    <a:pt x="10335" y="12385"/>
                  </a:cubicBezTo>
                  <a:cubicBezTo>
                    <a:pt x="10037" y="12040"/>
                    <a:pt x="9692" y="11711"/>
                    <a:pt x="9410" y="11367"/>
                  </a:cubicBezTo>
                  <a:cubicBezTo>
                    <a:pt x="9097" y="10990"/>
                    <a:pt x="8799" y="10614"/>
                    <a:pt x="8517" y="10238"/>
                  </a:cubicBezTo>
                  <a:cubicBezTo>
                    <a:pt x="8611" y="9846"/>
                    <a:pt x="8689" y="9454"/>
                    <a:pt x="8783" y="9062"/>
                  </a:cubicBezTo>
                  <a:close/>
                  <a:moveTo>
                    <a:pt x="8454" y="10536"/>
                  </a:moveTo>
                  <a:cubicBezTo>
                    <a:pt x="8971" y="11272"/>
                    <a:pt x="9551" y="12072"/>
                    <a:pt x="10256" y="12699"/>
                  </a:cubicBezTo>
                  <a:cubicBezTo>
                    <a:pt x="10209" y="12871"/>
                    <a:pt x="10162" y="13044"/>
                    <a:pt x="10115" y="13232"/>
                  </a:cubicBezTo>
                  <a:cubicBezTo>
                    <a:pt x="10006" y="13561"/>
                    <a:pt x="9912" y="13874"/>
                    <a:pt x="9818" y="14204"/>
                  </a:cubicBezTo>
                  <a:cubicBezTo>
                    <a:pt x="9316" y="13545"/>
                    <a:pt x="8705" y="12903"/>
                    <a:pt x="8109" y="12260"/>
                  </a:cubicBezTo>
                  <a:cubicBezTo>
                    <a:pt x="8172" y="11962"/>
                    <a:pt x="8219" y="11664"/>
                    <a:pt x="8282" y="11367"/>
                  </a:cubicBezTo>
                  <a:cubicBezTo>
                    <a:pt x="8329" y="11084"/>
                    <a:pt x="8391" y="10818"/>
                    <a:pt x="8454" y="10536"/>
                  </a:cubicBezTo>
                  <a:close/>
                  <a:moveTo>
                    <a:pt x="8062" y="12479"/>
                  </a:moveTo>
                  <a:cubicBezTo>
                    <a:pt x="8595" y="13153"/>
                    <a:pt x="9128" y="13812"/>
                    <a:pt x="9755" y="14423"/>
                  </a:cubicBezTo>
                  <a:cubicBezTo>
                    <a:pt x="9598" y="14893"/>
                    <a:pt x="9457" y="15363"/>
                    <a:pt x="9316" y="15834"/>
                  </a:cubicBezTo>
                  <a:cubicBezTo>
                    <a:pt x="8971" y="15191"/>
                    <a:pt x="8376" y="14533"/>
                    <a:pt x="7796" y="13968"/>
                  </a:cubicBezTo>
                  <a:cubicBezTo>
                    <a:pt x="7890" y="13467"/>
                    <a:pt x="7968" y="12981"/>
                    <a:pt x="8062" y="12479"/>
                  </a:cubicBezTo>
                  <a:close/>
                  <a:moveTo>
                    <a:pt x="7749" y="14204"/>
                  </a:moveTo>
                  <a:cubicBezTo>
                    <a:pt x="7968" y="14439"/>
                    <a:pt x="8172" y="14674"/>
                    <a:pt x="8360" y="14909"/>
                  </a:cubicBezTo>
                  <a:cubicBezTo>
                    <a:pt x="8673" y="15316"/>
                    <a:pt x="8908" y="15740"/>
                    <a:pt x="9222" y="16147"/>
                  </a:cubicBezTo>
                  <a:cubicBezTo>
                    <a:pt x="9081" y="16633"/>
                    <a:pt x="8924" y="17135"/>
                    <a:pt x="8767" y="17636"/>
                  </a:cubicBezTo>
                  <a:cubicBezTo>
                    <a:pt x="8344" y="16978"/>
                    <a:pt x="7890" y="16335"/>
                    <a:pt x="7482" y="15661"/>
                  </a:cubicBezTo>
                  <a:cubicBezTo>
                    <a:pt x="7576" y="15175"/>
                    <a:pt x="7670" y="14689"/>
                    <a:pt x="7749" y="14204"/>
                  </a:cubicBezTo>
                  <a:close/>
                  <a:moveTo>
                    <a:pt x="7435" y="15881"/>
                  </a:moveTo>
                  <a:cubicBezTo>
                    <a:pt x="7827" y="16555"/>
                    <a:pt x="8219" y="17229"/>
                    <a:pt x="8705" y="17871"/>
                  </a:cubicBezTo>
                  <a:cubicBezTo>
                    <a:pt x="8595" y="18248"/>
                    <a:pt x="8485" y="18608"/>
                    <a:pt x="8391" y="18984"/>
                  </a:cubicBezTo>
                  <a:cubicBezTo>
                    <a:pt x="7984" y="18404"/>
                    <a:pt x="7545" y="17840"/>
                    <a:pt x="7153" y="17260"/>
                  </a:cubicBezTo>
                  <a:cubicBezTo>
                    <a:pt x="7263" y="16805"/>
                    <a:pt x="7357" y="16351"/>
                    <a:pt x="7435" y="15881"/>
                  </a:cubicBezTo>
                  <a:close/>
                  <a:moveTo>
                    <a:pt x="2341" y="708"/>
                  </a:moveTo>
                  <a:cubicBezTo>
                    <a:pt x="3595" y="1084"/>
                    <a:pt x="4896" y="1335"/>
                    <a:pt x="6165" y="1601"/>
                  </a:cubicBezTo>
                  <a:cubicBezTo>
                    <a:pt x="7167" y="1826"/>
                    <a:pt x="8153" y="2121"/>
                    <a:pt x="9153" y="2121"/>
                  </a:cubicBezTo>
                  <a:cubicBezTo>
                    <a:pt x="9202" y="2121"/>
                    <a:pt x="9251" y="2120"/>
                    <a:pt x="9300" y="2119"/>
                  </a:cubicBezTo>
                  <a:lnTo>
                    <a:pt x="9300" y="2119"/>
                  </a:lnTo>
                  <a:cubicBezTo>
                    <a:pt x="8689" y="4015"/>
                    <a:pt x="8297" y="6006"/>
                    <a:pt x="7937" y="7997"/>
                  </a:cubicBezTo>
                  <a:cubicBezTo>
                    <a:pt x="7905" y="8012"/>
                    <a:pt x="7874" y="8044"/>
                    <a:pt x="7921" y="8075"/>
                  </a:cubicBezTo>
                  <a:cubicBezTo>
                    <a:pt x="7921" y="8075"/>
                    <a:pt x="7921" y="8091"/>
                    <a:pt x="7921" y="8091"/>
                  </a:cubicBezTo>
                  <a:cubicBezTo>
                    <a:pt x="7717" y="9219"/>
                    <a:pt x="7513" y="10363"/>
                    <a:pt x="7278" y="11476"/>
                  </a:cubicBezTo>
                  <a:cubicBezTo>
                    <a:pt x="6714" y="14188"/>
                    <a:pt x="5899" y="16962"/>
                    <a:pt x="5727" y="19752"/>
                  </a:cubicBezTo>
                  <a:cubicBezTo>
                    <a:pt x="5710" y="19746"/>
                    <a:pt x="5692" y="19742"/>
                    <a:pt x="5676" y="19742"/>
                  </a:cubicBezTo>
                  <a:cubicBezTo>
                    <a:pt x="5615" y="19742"/>
                    <a:pt x="5568" y="19785"/>
                    <a:pt x="5617" y="19846"/>
                  </a:cubicBezTo>
                  <a:cubicBezTo>
                    <a:pt x="5648" y="19878"/>
                    <a:pt x="5680" y="19925"/>
                    <a:pt x="5727" y="19972"/>
                  </a:cubicBezTo>
                  <a:cubicBezTo>
                    <a:pt x="5711" y="20034"/>
                    <a:pt x="5711" y="20097"/>
                    <a:pt x="5711" y="20160"/>
                  </a:cubicBezTo>
                  <a:cubicBezTo>
                    <a:pt x="4990" y="19862"/>
                    <a:pt x="4128" y="19799"/>
                    <a:pt x="3360" y="19627"/>
                  </a:cubicBezTo>
                  <a:cubicBezTo>
                    <a:pt x="2482" y="19423"/>
                    <a:pt x="1620" y="19204"/>
                    <a:pt x="742" y="19047"/>
                  </a:cubicBezTo>
                  <a:cubicBezTo>
                    <a:pt x="1463" y="15975"/>
                    <a:pt x="1557" y="12746"/>
                    <a:pt x="1792" y="9580"/>
                  </a:cubicBezTo>
                  <a:cubicBezTo>
                    <a:pt x="2027" y="6633"/>
                    <a:pt x="2247" y="3670"/>
                    <a:pt x="2341" y="708"/>
                  </a:cubicBezTo>
                  <a:close/>
                  <a:moveTo>
                    <a:pt x="7059" y="17621"/>
                  </a:moveTo>
                  <a:cubicBezTo>
                    <a:pt x="7419" y="18216"/>
                    <a:pt x="7811" y="18827"/>
                    <a:pt x="8282" y="19376"/>
                  </a:cubicBezTo>
                  <a:cubicBezTo>
                    <a:pt x="8203" y="19674"/>
                    <a:pt x="8109" y="19956"/>
                    <a:pt x="8046" y="20254"/>
                  </a:cubicBezTo>
                  <a:cubicBezTo>
                    <a:pt x="7811" y="20019"/>
                    <a:pt x="7592" y="19784"/>
                    <a:pt x="7388" y="19548"/>
                  </a:cubicBezTo>
                  <a:cubicBezTo>
                    <a:pt x="7169" y="19282"/>
                    <a:pt x="6949" y="19031"/>
                    <a:pt x="6761" y="18765"/>
                  </a:cubicBezTo>
                  <a:cubicBezTo>
                    <a:pt x="6871" y="18389"/>
                    <a:pt x="6965" y="17997"/>
                    <a:pt x="7059" y="17621"/>
                  </a:cubicBezTo>
                  <a:close/>
                  <a:moveTo>
                    <a:pt x="601" y="19392"/>
                  </a:moveTo>
                  <a:cubicBezTo>
                    <a:pt x="1024" y="19580"/>
                    <a:pt x="1432" y="19721"/>
                    <a:pt x="1855" y="19862"/>
                  </a:cubicBezTo>
                  <a:cubicBezTo>
                    <a:pt x="2074" y="20175"/>
                    <a:pt x="2310" y="20473"/>
                    <a:pt x="2592" y="20755"/>
                  </a:cubicBezTo>
                  <a:cubicBezTo>
                    <a:pt x="2843" y="21022"/>
                    <a:pt x="3125" y="21351"/>
                    <a:pt x="3469" y="21570"/>
                  </a:cubicBezTo>
                  <a:cubicBezTo>
                    <a:pt x="3046" y="21508"/>
                    <a:pt x="2639" y="21461"/>
                    <a:pt x="2231" y="21382"/>
                  </a:cubicBezTo>
                  <a:cubicBezTo>
                    <a:pt x="2090" y="21053"/>
                    <a:pt x="1714" y="20708"/>
                    <a:pt x="1495" y="20426"/>
                  </a:cubicBezTo>
                  <a:cubicBezTo>
                    <a:pt x="1212" y="20081"/>
                    <a:pt x="915" y="19737"/>
                    <a:pt x="601" y="19392"/>
                  </a:cubicBezTo>
                  <a:close/>
                  <a:moveTo>
                    <a:pt x="2247" y="19972"/>
                  </a:moveTo>
                  <a:lnTo>
                    <a:pt x="2247" y="19972"/>
                  </a:lnTo>
                  <a:cubicBezTo>
                    <a:pt x="2529" y="20050"/>
                    <a:pt x="2795" y="20128"/>
                    <a:pt x="3078" y="20191"/>
                  </a:cubicBezTo>
                  <a:cubicBezTo>
                    <a:pt x="3375" y="20505"/>
                    <a:pt x="3689" y="20818"/>
                    <a:pt x="3971" y="21147"/>
                  </a:cubicBezTo>
                  <a:cubicBezTo>
                    <a:pt x="4143" y="21335"/>
                    <a:pt x="4300" y="21523"/>
                    <a:pt x="4457" y="21712"/>
                  </a:cubicBezTo>
                  <a:cubicBezTo>
                    <a:pt x="4253" y="21680"/>
                    <a:pt x="4049" y="21649"/>
                    <a:pt x="3846" y="21618"/>
                  </a:cubicBezTo>
                  <a:cubicBezTo>
                    <a:pt x="3846" y="21602"/>
                    <a:pt x="3846" y="21586"/>
                    <a:pt x="3830" y="21555"/>
                  </a:cubicBezTo>
                  <a:cubicBezTo>
                    <a:pt x="3564" y="21210"/>
                    <a:pt x="3109" y="20928"/>
                    <a:pt x="2795" y="20599"/>
                  </a:cubicBezTo>
                  <a:cubicBezTo>
                    <a:pt x="2592" y="20395"/>
                    <a:pt x="2419" y="20191"/>
                    <a:pt x="2247" y="19972"/>
                  </a:cubicBezTo>
                  <a:close/>
                  <a:moveTo>
                    <a:pt x="6683" y="19016"/>
                  </a:moveTo>
                  <a:cubicBezTo>
                    <a:pt x="7043" y="19564"/>
                    <a:pt x="7466" y="20113"/>
                    <a:pt x="7952" y="20567"/>
                  </a:cubicBezTo>
                  <a:cubicBezTo>
                    <a:pt x="7843" y="21006"/>
                    <a:pt x="7749" y="21429"/>
                    <a:pt x="7655" y="21868"/>
                  </a:cubicBezTo>
                  <a:cubicBezTo>
                    <a:pt x="7451" y="21618"/>
                    <a:pt x="7231" y="21382"/>
                    <a:pt x="7028" y="21147"/>
                  </a:cubicBezTo>
                  <a:cubicBezTo>
                    <a:pt x="6777" y="20849"/>
                    <a:pt x="6510" y="20567"/>
                    <a:pt x="6244" y="20270"/>
                  </a:cubicBezTo>
                  <a:cubicBezTo>
                    <a:pt x="6416" y="19862"/>
                    <a:pt x="6557" y="19439"/>
                    <a:pt x="6683" y="19016"/>
                  </a:cubicBezTo>
                  <a:close/>
                  <a:moveTo>
                    <a:pt x="3391" y="20270"/>
                  </a:moveTo>
                  <a:cubicBezTo>
                    <a:pt x="3877" y="20379"/>
                    <a:pt x="4394" y="20505"/>
                    <a:pt x="4896" y="20567"/>
                  </a:cubicBezTo>
                  <a:cubicBezTo>
                    <a:pt x="5162" y="20881"/>
                    <a:pt x="5429" y="21179"/>
                    <a:pt x="5695" y="21492"/>
                  </a:cubicBezTo>
                  <a:cubicBezTo>
                    <a:pt x="5836" y="21665"/>
                    <a:pt x="5977" y="21837"/>
                    <a:pt x="6134" y="22009"/>
                  </a:cubicBezTo>
                  <a:cubicBezTo>
                    <a:pt x="5742" y="21931"/>
                    <a:pt x="5335" y="21853"/>
                    <a:pt x="4927" y="21790"/>
                  </a:cubicBezTo>
                  <a:cubicBezTo>
                    <a:pt x="4676" y="21492"/>
                    <a:pt x="4363" y="21194"/>
                    <a:pt x="4081" y="20928"/>
                  </a:cubicBezTo>
                  <a:cubicBezTo>
                    <a:pt x="3861" y="20693"/>
                    <a:pt x="3626" y="20489"/>
                    <a:pt x="3391" y="20270"/>
                  </a:cubicBezTo>
                  <a:close/>
                  <a:moveTo>
                    <a:pt x="6150" y="20489"/>
                  </a:moveTo>
                  <a:cubicBezTo>
                    <a:pt x="6354" y="20740"/>
                    <a:pt x="6573" y="20991"/>
                    <a:pt x="6792" y="21241"/>
                  </a:cubicBezTo>
                  <a:cubicBezTo>
                    <a:pt x="7043" y="21570"/>
                    <a:pt x="7278" y="21931"/>
                    <a:pt x="7560" y="22260"/>
                  </a:cubicBezTo>
                  <a:cubicBezTo>
                    <a:pt x="7545" y="22339"/>
                    <a:pt x="7529" y="22401"/>
                    <a:pt x="7513" y="22480"/>
                  </a:cubicBezTo>
                  <a:cubicBezTo>
                    <a:pt x="7482" y="22417"/>
                    <a:pt x="7419" y="22339"/>
                    <a:pt x="7294" y="22307"/>
                  </a:cubicBezTo>
                  <a:cubicBezTo>
                    <a:pt x="7106" y="22244"/>
                    <a:pt x="6918" y="22197"/>
                    <a:pt x="6730" y="22150"/>
                  </a:cubicBezTo>
                  <a:cubicBezTo>
                    <a:pt x="6479" y="21853"/>
                    <a:pt x="6197" y="21570"/>
                    <a:pt x="5930" y="21304"/>
                  </a:cubicBezTo>
                  <a:cubicBezTo>
                    <a:pt x="5711" y="21069"/>
                    <a:pt x="5491" y="20834"/>
                    <a:pt x="5272" y="20599"/>
                  </a:cubicBezTo>
                  <a:cubicBezTo>
                    <a:pt x="5429" y="20599"/>
                    <a:pt x="5570" y="20599"/>
                    <a:pt x="5727" y="20583"/>
                  </a:cubicBezTo>
                  <a:cubicBezTo>
                    <a:pt x="5774" y="20567"/>
                    <a:pt x="5805" y="20552"/>
                    <a:pt x="5836" y="20536"/>
                  </a:cubicBezTo>
                  <a:cubicBezTo>
                    <a:pt x="5873" y="20546"/>
                    <a:pt x="5911" y="20552"/>
                    <a:pt x="5949" y="20552"/>
                  </a:cubicBezTo>
                  <a:cubicBezTo>
                    <a:pt x="6024" y="20552"/>
                    <a:pt x="6098" y="20531"/>
                    <a:pt x="6150" y="20489"/>
                  </a:cubicBezTo>
                  <a:close/>
                  <a:moveTo>
                    <a:pt x="2031" y="0"/>
                  </a:moveTo>
                  <a:cubicBezTo>
                    <a:pt x="1865" y="0"/>
                    <a:pt x="1773" y="61"/>
                    <a:pt x="1745" y="159"/>
                  </a:cubicBezTo>
                  <a:cubicBezTo>
                    <a:pt x="1604" y="175"/>
                    <a:pt x="1479" y="253"/>
                    <a:pt x="1463" y="379"/>
                  </a:cubicBezTo>
                  <a:cubicBezTo>
                    <a:pt x="1259" y="3623"/>
                    <a:pt x="1118" y="6852"/>
                    <a:pt x="883" y="10081"/>
                  </a:cubicBezTo>
                  <a:cubicBezTo>
                    <a:pt x="664" y="13075"/>
                    <a:pt x="209" y="16053"/>
                    <a:pt x="288" y="19094"/>
                  </a:cubicBezTo>
                  <a:cubicBezTo>
                    <a:pt x="264" y="19089"/>
                    <a:pt x="239" y="19086"/>
                    <a:pt x="216" y="19086"/>
                  </a:cubicBezTo>
                  <a:cubicBezTo>
                    <a:pt x="100" y="19086"/>
                    <a:pt x="0" y="19149"/>
                    <a:pt x="52" y="19266"/>
                  </a:cubicBezTo>
                  <a:cubicBezTo>
                    <a:pt x="288" y="19721"/>
                    <a:pt x="538" y="20175"/>
                    <a:pt x="852" y="20614"/>
                  </a:cubicBezTo>
                  <a:cubicBezTo>
                    <a:pt x="1040" y="20881"/>
                    <a:pt x="1259" y="21288"/>
                    <a:pt x="1573" y="21539"/>
                  </a:cubicBezTo>
                  <a:cubicBezTo>
                    <a:pt x="1589" y="21602"/>
                    <a:pt x="1651" y="21665"/>
                    <a:pt x="1761" y="21696"/>
                  </a:cubicBezTo>
                  <a:cubicBezTo>
                    <a:pt x="1792" y="21712"/>
                    <a:pt x="1824" y="21727"/>
                    <a:pt x="1871" y="21743"/>
                  </a:cubicBezTo>
                  <a:cubicBezTo>
                    <a:pt x="1871" y="21743"/>
                    <a:pt x="1886" y="21743"/>
                    <a:pt x="1902" y="21759"/>
                  </a:cubicBezTo>
                  <a:cubicBezTo>
                    <a:pt x="1918" y="21759"/>
                    <a:pt x="1949" y="21759"/>
                    <a:pt x="1980" y="21774"/>
                  </a:cubicBezTo>
                  <a:cubicBezTo>
                    <a:pt x="3539" y="22249"/>
                    <a:pt x="5380" y="22767"/>
                    <a:pt x="6995" y="22767"/>
                  </a:cubicBezTo>
                  <a:cubicBezTo>
                    <a:pt x="7085" y="22767"/>
                    <a:pt x="7174" y="22765"/>
                    <a:pt x="7263" y="22762"/>
                  </a:cubicBezTo>
                  <a:cubicBezTo>
                    <a:pt x="7404" y="22746"/>
                    <a:pt x="7482" y="22683"/>
                    <a:pt x="7513" y="22621"/>
                  </a:cubicBezTo>
                  <a:cubicBezTo>
                    <a:pt x="7552" y="22699"/>
                    <a:pt x="7664" y="22759"/>
                    <a:pt x="7762" y="22759"/>
                  </a:cubicBezTo>
                  <a:cubicBezTo>
                    <a:pt x="7822" y="22759"/>
                    <a:pt x="7876" y="22737"/>
                    <a:pt x="7905" y="22683"/>
                  </a:cubicBezTo>
                  <a:cubicBezTo>
                    <a:pt x="7921" y="22636"/>
                    <a:pt x="7937" y="22605"/>
                    <a:pt x="7952" y="22574"/>
                  </a:cubicBezTo>
                  <a:cubicBezTo>
                    <a:pt x="8015" y="22558"/>
                    <a:pt x="8062" y="22511"/>
                    <a:pt x="8031" y="22464"/>
                  </a:cubicBezTo>
                  <a:cubicBezTo>
                    <a:pt x="8031" y="22448"/>
                    <a:pt x="8015" y="22433"/>
                    <a:pt x="8015" y="22417"/>
                  </a:cubicBezTo>
                  <a:cubicBezTo>
                    <a:pt x="9285" y="19658"/>
                    <a:pt x="10053" y="16696"/>
                    <a:pt x="10727" y="13749"/>
                  </a:cubicBezTo>
                  <a:cubicBezTo>
                    <a:pt x="11275" y="11335"/>
                    <a:pt x="12012" y="8906"/>
                    <a:pt x="12498" y="6460"/>
                  </a:cubicBezTo>
                  <a:cubicBezTo>
                    <a:pt x="12505" y="6461"/>
                    <a:pt x="12512" y="6462"/>
                    <a:pt x="12519" y="6462"/>
                  </a:cubicBezTo>
                  <a:cubicBezTo>
                    <a:pt x="12621" y="6462"/>
                    <a:pt x="12713" y="6359"/>
                    <a:pt x="12655" y="6257"/>
                  </a:cubicBezTo>
                  <a:cubicBezTo>
                    <a:pt x="12623" y="6225"/>
                    <a:pt x="12592" y="6178"/>
                    <a:pt x="12561" y="6131"/>
                  </a:cubicBezTo>
                  <a:cubicBezTo>
                    <a:pt x="12655" y="5598"/>
                    <a:pt x="12749" y="5065"/>
                    <a:pt x="12811" y="4532"/>
                  </a:cubicBezTo>
                  <a:cubicBezTo>
                    <a:pt x="13031" y="4470"/>
                    <a:pt x="13125" y="4235"/>
                    <a:pt x="12890" y="4031"/>
                  </a:cubicBezTo>
                  <a:cubicBezTo>
                    <a:pt x="12890" y="4015"/>
                    <a:pt x="12890" y="3984"/>
                    <a:pt x="12890" y="3953"/>
                  </a:cubicBezTo>
                  <a:cubicBezTo>
                    <a:pt x="12913" y="3767"/>
                    <a:pt x="12704" y="3633"/>
                    <a:pt x="12518" y="3633"/>
                  </a:cubicBezTo>
                  <a:cubicBezTo>
                    <a:pt x="12453" y="3633"/>
                    <a:pt x="12390" y="3649"/>
                    <a:pt x="12341" y="3686"/>
                  </a:cubicBezTo>
                  <a:cubicBezTo>
                    <a:pt x="11855" y="3373"/>
                    <a:pt x="11369" y="3043"/>
                    <a:pt x="10930" y="2699"/>
                  </a:cubicBezTo>
                  <a:cubicBezTo>
                    <a:pt x="10476" y="2354"/>
                    <a:pt x="10053" y="1899"/>
                    <a:pt x="9535" y="1633"/>
                  </a:cubicBezTo>
                  <a:cubicBezTo>
                    <a:pt x="9504" y="1617"/>
                    <a:pt x="9488" y="1601"/>
                    <a:pt x="9473" y="1586"/>
                  </a:cubicBezTo>
                  <a:cubicBezTo>
                    <a:pt x="8407" y="1037"/>
                    <a:pt x="7012" y="896"/>
                    <a:pt x="5821" y="661"/>
                  </a:cubicBezTo>
                  <a:cubicBezTo>
                    <a:pt x="4582" y="410"/>
                    <a:pt x="3344" y="112"/>
                    <a:pt x="2090" y="3"/>
                  </a:cubicBezTo>
                  <a:cubicBezTo>
                    <a:pt x="2069" y="1"/>
                    <a:pt x="2050" y="0"/>
                    <a:pt x="20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47" name="Google Shape;1747;p64">
            <a:extLst>
              <a:ext uri="{FF2B5EF4-FFF2-40B4-BE49-F238E27FC236}">
                <a16:creationId xmlns:a16="http://schemas.microsoft.com/office/drawing/2014/main" xmlns="" id="{276A7E78-D55C-BC52-9410-F39D2C251828}"/>
              </a:ext>
            </a:extLst>
          </p:cNvPr>
          <p:cNvSpPr/>
          <p:nvPr/>
        </p:nvSpPr>
        <p:spPr>
          <a:xfrm rot="-1036824">
            <a:off x="3642875" y="929302"/>
            <a:ext cx="932333" cy="512408"/>
          </a:xfrm>
          <a:custGeom>
            <a:avLst/>
            <a:gdLst/>
            <a:ahLst/>
            <a:cxnLst/>
            <a:rect l="l" t="t" r="r" b="b"/>
            <a:pathLst>
              <a:path w="17773" h="9768" extrusionOk="0">
                <a:moveTo>
                  <a:pt x="3304" y="1"/>
                </a:moveTo>
                <a:cubicBezTo>
                  <a:pt x="3172" y="1"/>
                  <a:pt x="3045" y="62"/>
                  <a:pt x="2971" y="211"/>
                </a:cubicBezTo>
                <a:cubicBezTo>
                  <a:pt x="2857" y="439"/>
                  <a:pt x="2743" y="690"/>
                  <a:pt x="2629" y="918"/>
                </a:cubicBezTo>
                <a:cubicBezTo>
                  <a:pt x="2629" y="941"/>
                  <a:pt x="2606" y="964"/>
                  <a:pt x="2583" y="1009"/>
                </a:cubicBezTo>
                <a:cubicBezTo>
                  <a:pt x="2058" y="2105"/>
                  <a:pt x="1510" y="3201"/>
                  <a:pt x="985" y="4296"/>
                </a:cubicBezTo>
                <a:cubicBezTo>
                  <a:pt x="985" y="4319"/>
                  <a:pt x="985" y="4319"/>
                  <a:pt x="985" y="4319"/>
                </a:cubicBezTo>
                <a:cubicBezTo>
                  <a:pt x="825" y="4593"/>
                  <a:pt x="643" y="4844"/>
                  <a:pt x="483" y="5118"/>
                </a:cubicBezTo>
                <a:cubicBezTo>
                  <a:pt x="369" y="5209"/>
                  <a:pt x="255" y="5323"/>
                  <a:pt x="141" y="5438"/>
                </a:cubicBezTo>
                <a:cubicBezTo>
                  <a:pt x="49" y="5529"/>
                  <a:pt x="49" y="5643"/>
                  <a:pt x="95" y="5711"/>
                </a:cubicBezTo>
                <a:cubicBezTo>
                  <a:pt x="0" y="5996"/>
                  <a:pt x="173" y="6327"/>
                  <a:pt x="469" y="6327"/>
                </a:cubicBezTo>
                <a:cubicBezTo>
                  <a:pt x="530" y="6327"/>
                  <a:pt x="596" y="6313"/>
                  <a:pt x="666" y="6282"/>
                </a:cubicBezTo>
                <a:cubicBezTo>
                  <a:pt x="711" y="6259"/>
                  <a:pt x="757" y="6236"/>
                  <a:pt x="803" y="6214"/>
                </a:cubicBezTo>
                <a:lnTo>
                  <a:pt x="917" y="6214"/>
                </a:lnTo>
                <a:cubicBezTo>
                  <a:pt x="962" y="6282"/>
                  <a:pt x="1031" y="6328"/>
                  <a:pt x="1122" y="6328"/>
                </a:cubicBezTo>
                <a:lnTo>
                  <a:pt x="3336" y="6830"/>
                </a:lnTo>
                <a:lnTo>
                  <a:pt x="3519" y="6830"/>
                </a:lnTo>
                <a:cubicBezTo>
                  <a:pt x="3633" y="6853"/>
                  <a:pt x="3770" y="6898"/>
                  <a:pt x="3907" y="6944"/>
                </a:cubicBezTo>
                <a:cubicBezTo>
                  <a:pt x="3951" y="6957"/>
                  <a:pt x="3993" y="6962"/>
                  <a:pt x="4033" y="6962"/>
                </a:cubicBezTo>
                <a:cubicBezTo>
                  <a:pt x="4427" y="6962"/>
                  <a:pt x="4601" y="6396"/>
                  <a:pt x="4249" y="6168"/>
                </a:cubicBezTo>
                <a:cubicBezTo>
                  <a:pt x="4500" y="6145"/>
                  <a:pt x="4592" y="5757"/>
                  <a:pt x="4318" y="5666"/>
                </a:cubicBezTo>
                <a:cubicBezTo>
                  <a:pt x="3861" y="5529"/>
                  <a:pt x="3405" y="5438"/>
                  <a:pt x="2971" y="5346"/>
                </a:cubicBezTo>
                <a:cubicBezTo>
                  <a:pt x="4744" y="4737"/>
                  <a:pt x="6686" y="4321"/>
                  <a:pt x="8540" y="4321"/>
                </a:cubicBezTo>
                <a:cubicBezTo>
                  <a:pt x="9811" y="4321"/>
                  <a:pt x="11041" y="4517"/>
                  <a:pt x="12147" y="4981"/>
                </a:cubicBezTo>
                <a:cubicBezTo>
                  <a:pt x="13311" y="5780"/>
                  <a:pt x="14292" y="6830"/>
                  <a:pt x="15228" y="7971"/>
                </a:cubicBezTo>
                <a:cubicBezTo>
                  <a:pt x="14886" y="7925"/>
                  <a:pt x="14543" y="7857"/>
                  <a:pt x="14201" y="7789"/>
                </a:cubicBezTo>
                <a:cubicBezTo>
                  <a:pt x="13767" y="7674"/>
                  <a:pt x="13356" y="7560"/>
                  <a:pt x="12923" y="7446"/>
                </a:cubicBezTo>
                <a:cubicBezTo>
                  <a:pt x="12881" y="7434"/>
                  <a:pt x="12839" y="7428"/>
                  <a:pt x="12799" y="7428"/>
                </a:cubicBezTo>
                <a:cubicBezTo>
                  <a:pt x="12406" y="7428"/>
                  <a:pt x="12143" y="7994"/>
                  <a:pt x="12558" y="8222"/>
                </a:cubicBezTo>
                <a:cubicBezTo>
                  <a:pt x="13790" y="8930"/>
                  <a:pt x="15046" y="9432"/>
                  <a:pt x="16438" y="9751"/>
                </a:cubicBezTo>
                <a:cubicBezTo>
                  <a:pt x="16480" y="9762"/>
                  <a:pt x="16522" y="9767"/>
                  <a:pt x="16563" y="9767"/>
                </a:cubicBezTo>
                <a:cubicBezTo>
                  <a:pt x="16785" y="9767"/>
                  <a:pt x="16970" y="9614"/>
                  <a:pt x="17009" y="9363"/>
                </a:cubicBezTo>
                <a:cubicBezTo>
                  <a:pt x="17009" y="9227"/>
                  <a:pt x="17031" y="9090"/>
                  <a:pt x="17054" y="8953"/>
                </a:cubicBezTo>
                <a:cubicBezTo>
                  <a:pt x="17123" y="8907"/>
                  <a:pt x="17191" y="8838"/>
                  <a:pt x="17237" y="8770"/>
                </a:cubicBezTo>
                <a:cubicBezTo>
                  <a:pt x="17351" y="8724"/>
                  <a:pt x="17465" y="8587"/>
                  <a:pt x="17488" y="8405"/>
                </a:cubicBezTo>
                <a:cubicBezTo>
                  <a:pt x="17556" y="7903"/>
                  <a:pt x="17533" y="7469"/>
                  <a:pt x="17442" y="7035"/>
                </a:cubicBezTo>
                <a:cubicBezTo>
                  <a:pt x="17442" y="6077"/>
                  <a:pt x="17533" y="5141"/>
                  <a:pt x="17716" y="4205"/>
                </a:cubicBezTo>
                <a:cubicBezTo>
                  <a:pt x="17773" y="3866"/>
                  <a:pt x="17480" y="3632"/>
                  <a:pt x="17227" y="3632"/>
                </a:cubicBezTo>
                <a:cubicBezTo>
                  <a:pt x="17071" y="3632"/>
                  <a:pt x="16929" y="3722"/>
                  <a:pt x="16894" y="3931"/>
                </a:cubicBezTo>
                <a:cubicBezTo>
                  <a:pt x="16780" y="4502"/>
                  <a:pt x="16689" y="5095"/>
                  <a:pt x="16598" y="5666"/>
                </a:cubicBezTo>
                <a:cubicBezTo>
                  <a:pt x="16324" y="5711"/>
                  <a:pt x="16073" y="5963"/>
                  <a:pt x="16232" y="6282"/>
                </a:cubicBezTo>
                <a:cubicBezTo>
                  <a:pt x="16324" y="6442"/>
                  <a:pt x="16392" y="6579"/>
                  <a:pt x="16438" y="6716"/>
                </a:cubicBezTo>
                <a:cubicBezTo>
                  <a:pt x="16415" y="6853"/>
                  <a:pt x="16415" y="6990"/>
                  <a:pt x="16392" y="7127"/>
                </a:cubicBezTo>
                <a:cubicBezTo>
                  <a:pt x="15160" y="5506"/>
                  <a:pt x="13585" y="4410"/>
                  <a:pt x="11827" y="3794"/>
                </a:cubicBezTo>
                <a:cubicBezTo>
                  <a:pt x="10960" y="3292"/>
                  <a:pt x="9978" y="2927"/>
                  <a:pt x="8883" y="2721"/>
                </a:cubicBezTo>
                <a:cubicBezTo>
                  <a:pt x="8296" y="2610"/>
                  <a:pt x="7705" y="2556"/>
                  <a:pt x="7117" y="2556"/>
                </a:cubicBezTo>
                <a:cubicBezTo>
                  <a:pt x="5416" y="2556"/>
                  <a:pt x="3739" y="3009"/>
                  <a:pt x="2263" y="3840"/>
                </a:cubicBezTo>
                <a:cubicBezTo>
                  <a:pt x="2377" y="3634"/>
                  <a:pt x="2492" y="3429"/>
                  <a:pt x="2583" y="3201"/>
                </a:cubicBezTo>
                <a:cubicBezTo>
                  <a:pt x="2857" y="2813"/>
                  <a:pt x="3062" y="2356"/>
                  <a:pt x="3222" y="1900"/>
                </a:cubicBezTo>
                <a:cubicBezTo>
                  <a:pt x="3405" y="1466"/>
                  <a:pt x="3587" y="1032"/>
                  <a:pt x="3770" y="576"/>
                </a:cubicBezTo>
                <a:cubicBezTo>
                  <a:pt x="3878" y="267"/>
                  <a:pt x="3580" y="1"/>
                  <a:pt x="33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48" name="Google Shape;1748;p64">
            <a:extLst>
              <a:ext uri="{FF2B5EF4-FFF2-40B4-BE49-F238E27FC236}">
                <a16:creationId xmlns:a16="http://schemas.microsoft.com/office/drawing/2014/main" xmlns="" id="{E7189BBB-5F82-42FB-15E4-83D6233F17FD}"/>
              </a:ext>
            </a:extLst>
          </p:cNvPr>
          <p:cNvGrpSpPr/>
          <p:nvPr/>
        </p:nvGrpSpPr>
        <p:grpSpPr>
          <a:xfrm rot="-8593293">
            <a:off x="48531" y="-510565"/>
            <a:ext cx="2429474" cy="1577941"/>
            <a:chOff x="5118990" y="4122087"/>
            <a:chExt cx="1882464" cy="1222659"/>
          </a:xfrm>
        </p:grpSpPr>
        <p:sp>
          <p:nvSpPr>
            <p:cNvPr id="1749" name="Google Shape;1749;p64">
              <a:extLst>
                <a:ext uri="{FF2B5EF4-FFF2-40B4-BE49-F238E27FC236}">
                  <a16:creationId xmlns:a16="http://schemas.microsoft.com/office/drawing/2014/main" xmlns="" id="{BE4A3C99-2766-AC5E-A51F-4E4E320AEADA}"/>
                </a:ext>
              </a:extLst>
            </p:cNvPr>
            <p:cNvSpPr/>
            <p:nvPr/>
          </p:nvSpPr>
          <p:spPr>
            <a:xfrm rot="787510">
              <a:off x="5385771" y="4227679"/>
              <a:ext cx="603559" cy="359284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64">
              <a:extLst>
                <a:ext uri="{FF2B5EF4-FFF2-40B4-BE49-F238E27FC236}">
                  <a16:creationId xmlns:a16="http://schemas.microsoft.com/office/drawing/2014/main" xmlns="" id="{18B7B6D8-F996-30F2-9B13-E8283FDAEDB5}"/>
                </a:ext>
              </a:extLst>
            </p:cNvPr>
            <p:cNvSpPr/>
            <p:nvPr/>
          </p:nvSpPr>
          <p:spPr>
            <a:xfrm rot="787510">
              <a:off x="5335021" y="4244664"/>
              <a:ext cx="556881" cy="639813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64">
              <a:extLst>
                <a:ext uri="{FF2B5EF4-FFF2-40B4-BE49-F238E27FC236}">
                  <a16:creationId xmlns:a16="http://schemas.microsoft.com/office/drawing/2014/main" xmlns="" id="{137283ED-EFE6-9441-E681-7FC5786AB71D}"/>
                </a:ext>
              </a:extLst>
            </p:cNvPr>
            <p:cNvSpPr/>
            <p:nvPr/>
          </p:nvSpPr>
          <p:spPr>
            <a:xfrm rot="787510">
              <a:off x="5274233" y="4284717"/>
              <a:ext cx="108494" cy="89486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64">
              <a:extLst>
                <a:ext uri="{FF2B5EF4-FFF2-40B4-BE49-F238E27FC236}">
                  <a16:creationId xmlns:a16="http://schemas.microsoft.com/office/drawing/2014/main" xmlns="" id="{373D3F05-7512-D201-AF81-315381F2DAF6}"/>
                </a:ext>
              </a:extLst>
            </p:cNvPr>
            <p:cNvSpPr/>
            <p:nvPr/>
          </p:nvSpPr>
          <p:spPr>
            <a:xfrm rot="787510">
              <a:off x="5276253" y="4313238"/>
              <a:ext cx="125778" cy="126468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64">
              <a:extLst>
                <a:ext uri="{FF2B5EF4-FFF2-40B4-BE49-F238E27FC236}">
                  <a16:creationId xmlns:a16="http://schemas.microsoft.com/office/drawing/2014/main" xmlns="" id="{B2B4385D-101C-DA36-AD6C-DAE0CD124B5E}"/>
                </a:ext>
              </a:extLst>
            </p:cNvPr>
            <p:cNvSpPr/>
            <p:nvPr/>
          </p:nvSpPr>
          <p:spPr>
            <a:xfrm rot="787510">
              <a:off x="5556472" y="4350491"/>
              <a:ext cx="214919" cy="68331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64">
              <a:extLst>
                <a:ext uri="{FF2B5EF4-FFF2-40B4-BE49-F238E27FC236}">
                  <a16:creationId xmlns:a16="http://schemas.microsoft.com/office/drawing/2014/main" xmlns="" id="{739A44E4-D7B6-65C8-DD3C-F51D299722C6}"/>
                </a:ext>
              </a:extLst>
            </p:cNvPr>
            <p:cNvSpPr/>
            <p:nvPr/>
          </p:nvSpPr>
          <p:spPr>
            <a:xfrm rot="787510">
              <a:off x="5858154" y="4388382"/>
              <a:ext cx="1087855" cy="60559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64">
              <a:extLst>
                <a:ext uri="{FF2B5EF4-FFF2-40B4-BE49-F238E27FC236}">
                  <a16:creationId xmlns:a16="http://schemas.microsoft.com/office/drawing/2014/main" xmlns="" id="{3B9365AD-412E-EB5B-A0B9-23C638306C0F}"/>
                </a:ext>
              </a:extLst>
            </p:cNvPr>
            <p:cNvSpPr/>
            <p:nvPr/>
          </p:nvSpPr>
          <p:spPr>
            <a:xfrm rot="787510">
              <a:off x="6027045" y="4465191"/>
              <a:ext cx="608388" cy="226071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64">
              <a:extLst>
                <a:ext uri="{FF2B5EF4-FFF2-40B4-BE49-F238E27FC236}">
                  <a16:creationId xmlns:a16="http://schemas.microsoft.com/office/drawing/2014/main" xmlns="" id="{31F069E3-87CC-C27A-30D5-FF52D648E188}"/>
                </a:ext>
              </a:extLst>
            </p:cNvPr>
            <p:cNvSpPr/>
            <p:nvPr/>
          </p:nvSpPr>
          <p:spPr>
            <a:xfrm rot="787510">
              <a:off x="5717956" y="4731255"/>
              <a:ext cx="1111348" cy="47701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64">
              <a:extLst>
                <a:ext uri="{FF2B5EF4-FFF2-40B4-BE49-F238E27FC236}">
                  <a16:creationId xmlns:a16="http://schemas.microsoft.com/office/drawing/2014/main" xmlns="" id="{8BD9A4B9-0C05-0829-E559-639589048D08}"/>
                </a:ext>
              </a:extLst>
            </p:cNvPr>
            <p:cNvSpPr/>
            <p:nvPr/>
          </p:nvSpPr>
          <p:spPr>
            <a:xfrm rot="787510">
              <a:off x="5192958" y="4307909"/>
              <a:ext cx="1734529" cy="851015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64">
              <a:extLst>
                <a:ext uri="{FF2B5EF4-FFF2-40B4-BE49-F238E27FC236}">
                  <a16:creationId xmlns:a16="http://schemas.microsoft.com/office/drawing/2014/main" xmlns="" id="{231BEFE1-DCAC-DE03-AB86-8088B5DFEC5B}"/>
                </a:ext>
              </a:extLst>
            </p:cNvPr>
            <p:cNvSpPr/>
            <p:nvPr/>
          </p:nvSpPr>
          <p:spPr>
            <a:xfrm rot="787510">
              <a:off x="5746899" y="4608508"/>
              <a:ext cx="88489" cy="329239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64">
              <a:extLst>
                <a:ext uri="{FF2B5EF4-FFF2-40B4-BE49-F238E27FC236}">
                  <a16:creationId xmlns:a16="http://schemas.microsoft.com/office/drawing/2014/main" xmlns="" id="{C4CCB3A2-ABD7-DFAC-3AC0-981619C59C6B}"/>
                </a:ext>
              </a:extLst>
            </p:cNvPr>
            <p:cNvSpPr/>
            <p:nvPr/>
          </p:nvSpPr>
          <p:spPr>
            <a:xfrm rot="787510">
              <a:off x="5433551" y="4425988"/>
              <a:ext cx="32192" cy="86573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64">
              <a:extLst>
                <a:ext uri="{FF2B5EF4-FFF2-40B4-BE49-F238E27FC236}">
                  <a16:creationId xmlns:a16="http://schemas.microsoft.com/office/drawing/2014/main" xmlns="" id="{3B0FA71A-950E-BA19-E387-4BD860FFB26E}"/>
                </a:ext>
              </a:extLst>
            </p:cNvPr>
            <p:cNvSpPr/>
            <p:nvPr/>
          </p:nvSpPr>
          <p:spPr>
            <a:xfrm rot="787510">
              <a:off x="5891335" y="4294059"/>
              <a:ext cx="94353" cy="35583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64">
              <a:extLst>
                <a:ext uri="{FF2B5EF4-FFF2-40B4-BE49-F238E27FC236}">
                  <a16:creationId xmlns:a16="http://schemas.microsoft.com/office/drawing/2014/main" xmlns="" id="{6654D55D-18C2-DCE7-6E9B-F4513DC2C903}"/>
                </a:ext>
              </a:extLst>
            </p:cNvPr>
            <p:cNvSpPr/>
            <p:nvPr/>
          </p:nvSpPr>
          <p:spPr>
            <a:xfrm rot="787510">
              <a:off x="5743083" y="4284862"/>
              <a:ext cx="155517" cy="62138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64">
              <a:extLst>
                <a:ext uri="{FF2B5EF4-FFF2-40B4-BE49-F238E27FC236}">
                  <a16:creationId xmlns:a16="http://schemas.microsoft.com/office/drawing/2014/main" xmlns="" id="{AC32E362-C84C-FE25-F816-830ED9CF871D}"/>
                </a:ext>
              </a:extLst>
            </p:cNvPr>
            <p:cNvSpPr/>
            <p:nvPr/>
          </p:nvSpPr>
          <p:spPr>
            <a:xfrm rot="787510">
              <a:off x="5468329" y="4339170"/>
              <a:ext cx="37327" cy="108648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64">
              <a:extLst>
                <a:ext uri="{FF2B5EF4-FFF2-40B4-BE49-F238E27FC236}">
                  <a16:creationId xmlns:a16="http://schemas.microsoft.com/office/drawing/2014/main" xmlns="" id="{BEFBA692-0F9D-4EA9-1AB4-CD8A5EFF567D}"/>
                </a:ext>
              </a:extLst>
            </p:cNvPr>
            <p:cNvSpPr/>
            <p:nvPr/>
          </p:nvSpPr>
          <p:spPr>
            <a:xfrm rot="787510">
              <a:off x="5364359" y="4323181"/>
              <a:ext cx="43919" cy="135666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64" name="Google Shape;1764;p64">
            <a:extLst>
              <a:ext uri="{FF2B5EF4-FFF2-40B4-BE49-F238E27FC236}">
                <a16:creationId xmlns:a16="http://schemas.microsoft.com/office/drawing/2014/main" xmlns="" id="{57C27775-452C-4E7C-C792-621E350A5F97}"/>
              </a:ext>
            </a:extLst>
          </p:cNvPr>
          <p:cNvGrpSpPr/>
          <p:nvPr/>
        </p:nvGrpSpPr>
        <p:grpSpPr>
          <a:xfrm>
            <a:off x="4571995" y="4282572"/>
            <a:ext cx="2433812" cy="320922"/>
            <a:chOff x="1394800" y="3522000"/>
            <a:chExt cx="1048650" cy="138275"/>
          </a:xfrm>
        </p:grpSpPr>
        <p:sp>
          <p:nvSpPr>
            <p:cNvPr id="1765" name="Google Shape;1765;p64">
              <a:extLst>
                <a:ext uri="{FF2B5EF4-FFF2-40B4-BE49-F238E27FC236}">
                  <a16:creationId xmlns:a16="http://schemas.microsoft.com/office/drawing/2014/main" xmlns="" id="{EB889B01-3C15-737F-B000-6FA109A01177}"/>
                </a:ext>
              </a:extLst>
            </p:cNvPr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64">
              <a:extLst>
                <a:ext uri="{FF2B5EF4-FFF2-40B4-BE49-F238E27FC236}">
                  <a16:creationId xmlns:a16="http://schemas.microsoft.com/office/drawing/2014/main" xmlns="" id="{FA9D617F-2F0E-CDF8-932E-3413DDC23863}"/>
                </a:ext>
              </a:extLst>
            </p:cNvPr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64">
              <a:extLst>
                <a:ext uri="{FF2B5EF4-FFF2-40B4-BE49-F238E27FC236}">
                  <a16:creationId xmlns:a16="http://schemas.microsoft.com/office/drawing/2014/main" xmlns="" id="{70323CE6-31D9-C48E-17E1-C803ABF660E8}"/>
                </a:ext>
              </a:extLst>
            </p:cNvPr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64">
              <a:extLst>
                <a:ext uri="{FF2B5EF4-FFF2-40B4-BE49-F238E27FC236}">
                  <a16:creationId xmlns:a16="http://schemas.microsoft.com/office/drawing/2014/main" xmlns="" id="{3221CE22-C5ED-5258-DBF5-CC84961DA3C6}"/>
                </a:ext>
              </a:extLst>
            </p:cNvPr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64">
              <a:extLst>
                <a:ext uri="{FF2B5EF4-FFF2-40B4-BE49-F238E27FC236}">
                  <a16:creationId xmlns:a16="http://schemas.microsoft.com/office/drawing/2014/main" xmlns="" id="{5F88FB97-7E49-3D53-9FDF-5673F0410606}"/>
                </a:ext>
              </a:extLst>
            </p:cNvPr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64">
              <a:extLst>
                <a:ext uri="{FF2B5EF4-FFF2-40B4-BE49-F238E27FC236}">
                  <a16:creationId xmlns:a16="http://schemas.microsoft.com/office/drawing/2014/main" xmlns="" id="{FE3B9FEC-C875-19E2-A5F8-11EBC53BAB09}"/>
                </a:ext>
              </a:extLst>
            </p:cNvPr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64">
              <a:extLst>
                <a:ext uri="{FF2B5EF4-FFF2-40B4-BE49-F238E27FC236}">
                  <a16:creationId xmlns:a16="http://schemas.microsoft.com/office/drawing/2014/main" xmlns="" id="{D9ECA15F-A334-E657-E9BF-2F283535A4EE}"/>
                </a:ext>
              </a:extLst>
            </p:cNvPr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64">
              <a:extLst>
                <a:ext uri="{FF2B5EF4-FFF2-40B4-BE49-F238E27FC236}">
                  <a16:creationId xmlns:a16="http://schemas.microsoft.com/office/drawing/2014/main" xmlns="" id="{7F4F59E6-0CCD-7D7B-00CB-A30058E2EB55}"/>
                </a:ext>
              </a:extLst>
            </p:cNvPr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64">
              <a:extLst>
                <a:ext uri="{FF2B5EF4-FFF2-40B4-BE49-F238E27FC236}">
                  <a16:creationId xmlns:a16="http://schemas.microsoft.com/office/drawing/2014/main" xmlns="" id="{98D9A0C0-18DA-930B-56DF-8E0D8FECD3B0}"/>
                </a:ext>
              </a:extLst>
            </p:cNvPr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30E13A7-2901-96F9-2933-8534FD81B49B}"/>
              </a:ext>
            </a:extLst>
          </p:cNvPr>
          <p:cNvSpPr txBox="1"/>
          <p:nvPr/>
        </p:nvSpPr>
        <p:spPr>
          <a:xfrm>
            <a:off x="1746431" y="196372"/>
            <a:ext cx="64950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dk1"/>
                </a:solidFill>
                <a:cs typeface="Itim"/>
              </a:rPr>
              <a:t>Логичность и рациональность построения урока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98C0B36-AE45-5206-2F5D-D8728F747BE0}"/>
              </a:ext>
            </a:extLst>
          </p:cNvPr>
          <p:cNvSpPr txBox="1"/>
          <p:nvPr/>
        </p:nvSpPr>
        <p:spPr>
          <a:xfrm>
            <a:off x="5151331" y="4662735"/>
            <a:ext cx="3874482" cy="307777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ru-RU" b="0" i="0" dirty="0">
                <a:effectLst/>
                <a:latin typeface="Comic Sans MS" panose="030F0702030302020204" pitchFamily="66" charset="0"/>
              </a:rPr>
              <a:t>Хронометраж — ключ к эффективности.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4467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1">
          <a:extLst>
            <a:ext uri="{FF2B5EF4-FFF2-40B4-BE49-F238E27FC236}">
              <a16:creationId xmlns:a16="http://schemas.microsoft.com/office/drawing/2014/main" xmlns="" id="{037909D1-85B1-7AE3-7D97-8406704D4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32" name="Google Shape;1732;p64">
            <a:extLst>
              <a:ext uri="{FF2B5EF4-FFF2-40B4-BE49-F238E27FC236}">
                <a16:creationId xmlns:a16="http://schemas.microsoft.com/office/drawing/2014/main" xmlns="" id="{366A31C5-E892-9B2F-0F97-CDB5134162CC}"/>
              </a:ext>
            </a:extLst>
          </p:cNvPr>
          <p:cNvGrpSpPr/>
          <p:nvPr/>
        </p:nvGrpSpPr>
        <p:grpSpPr>
          <a:xfrm rot="474737">
            <a:off x="3828333" y="2479825"/>
            <a:ext cx="2049331" cy="585348"/>
            <a:chOff x="4345425" y="2175475"/>
            <a:chExt cx="800750" cy="176025"/>
          </a:xfrm>
        </p:grpSpPr>
        <p:sp>
          <p:nvSpPr>
            <p:cNvPr id="1733" name="Google Shape;1733;p64">
              <a:extLst>
                <a:ext uri="{FF2B5EF4-FFF2-40B4-BE49-F238E27FC236}">
                  <a16:creationId xmlns:a16="http://schemas.microsoft.com/office/drawing/2014/main" xmlns="" id="{F5623E47-A4E3-57F9-9BC9-04FB92D57D35}"/>
                </a:ext>
              </a:extLst>
            </p:cNvPr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64">
              <a:extLst>
                <a:ext uri="{FF2B5EF4-FFF2-40B4-BE49-F238E27FC236}">
                  <a16:creationId xmlns:a16="http://schemas.microsoft.com/office/drawing/2014/main" xmlns="" id="{2A1CB63A-E429-6B23-0E3E-B92B1DAE1CE4}"/>
                </a:ext>
              </a:extLst>
            </p:cNvPr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35" name="Google Shape;1735;p64">
            <a:extLst>
              <a:ext uri="{FF2B5EF4-FFF2-40B4-BE49-F238E27FC236}">
                <a16:creationId xmlns:a16="http://schemas.microsoft.com/office/drawing/2014/main" xmlns="" id="{1806148A-EABC-79F0-4F16-05AB31E412F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109041" y="2757144"/>
            <a:ext cx="4664538" cy="46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algn="l"/>
            <a:r>
              <a:rPr lang="ru-RU" i="1" dirty="0"/>
              <a:t>Плюс: «Использование интерактивной карты на этапе изучения географии материков повысило вовлечённость — все ученики участвовали в обсуждении».</a:t>
            </a:r>
            <a:br>
              <a:rPr lang="ru-RU" i="1" dirty="0"/>
            </a:br>
            <a:r>
              <a:rPr lang="ru-RU" i="1" dirty="0"/>
              <a:t>Минус: «Монолог на 15 минут при объяснении правил пунктуации вызвал потерю внимания у 60 % класса».</a:t>
            </a:r>
            <a:br>
              <a:rPr lang="ru-RU" i="1" dirty="0"/>
            </a:br>
            <a:r>
              <a:rPr lang="ru-RU" dirty="0"/>
              <a:t/>
            </a:r>
            <a:br>
              <a:rPr lang="ru-RU" dirty="0"/>
            </a:b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36" name="Google Shape;1736;p64">
            <a:extLst>
              <a:ext uri="{FF2B5EF4-FFF2-40B4-BE49-F238E27FC236}">
                <a16:creationId xmlns:a16="http://schemas.microsoft.com/office/drawing/2014/main" xmlns="" id="{030292F4-C95A-60D2-EC2D-EA5AA6055CC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602958" y="630373"/>
            <a:ext cx="4541042" cy="203818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ru-RU" dirty="0"/>
              <a:t> </a:t>
            </a:r>
            <a:r>
              <a:rPr lang="ru-RU" b="1" dirty="0"/>
              <a:t>Вопросы для самопроверки: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ru-RU" dirty="0"/>
              <a:t>Какие методы использовались?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ru-RU" dirty="0"/>
              <a:t>Насколько они соответствовали целям и возрасту учащихся?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ru-RU" dirty="0"/>
              <a:t>Были ли методы разнообразными или преобладал один стиль подачи?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ru-RU" dirty="0"/>
              <a:t>Помогли ли приёмы удержать внимание класса?</a:t>
            </a:r>
          </a:p>
        </p:txBody>
      </p:sp>
      <p:grpSp>
        <p:nvGrpSpPr>
          <p:cNvPr id="1737" name="Google Shape;1737;p64">
            <a:extLst>
              <a:ext uri="{FF2B5EF4-FFF2-40B4-BE49-F238E27FC236}">
                <a16:creationId xmlns:a16="http://schemas.microsoft.com/office/drawing/2014/main" xmlns="" id="{A30BD237-CA97-5F04-D383-45EAA70CBEC3}"/>
              </a:ext>
            </a:extLst>
          </p:cNvPr>
          <p:cNvGrpSpPr/>
          <p:nvPr/>
        </p:nvGrpSpPr>
        <p:grpSpPr>
          <a:xfrm rot="-546322">
            <a:off x="897607" y="1747842"/>
            <a:ext cx="2817315" cy="2469552"/>
            <a:chOff x="2505075" y="4180600"/>
            <a:chExt cx="1092750" cy="957900"/>
          </a:xfrm>
        </p:grpSpPr>
        <p:sp>
          <p:nvSpPr>
            <p:cNvPr id="1738" name="Google Shape;1738;p64">
              <a:extLst>
                <a:ext uri="{FF2B5EF4-FFF2-40B4-BE49-F238E27FC236}">
                  <a16:creationId xmlns:a16="http://schemas.microsoft.com/office/drawing/2014/main" xmlns="" id="{9BADCE38-58EB-9DB1-8B08-2856A96246E1}"/>
                </a:ext>
              </a:extLst>
            </p:cNvPr>
            <p:cNvSpPr/>
            <p:nvPr/>
          </p:nvSpPr>
          <p:spPr>
            <a:xfrm>
              <a:off x="2612200" y="4898650"/>
              <a:ext cx="984100" cy="235275"/>
            </a:xfrm>
            <a:custGeom>
              <a:avLst/>
              <a:gdLst/>
              <a:ahLst/>
              <a:cxnLst/>
              <a:rect l="l" t="t" r="r" b="b"/>
              <a:pathLst>
                <a:path w="39364" h="9411" extrusionOk="0">
                  <a:moveTo>
                    <a:pt x="6166" y="0"/>
                  </a:moveTo>
                  <a:cubicBezTo>
                    <a:pt x="6141" y="0"/>
                    <a:pt x="5339" y="652"/>
                    <a:pt x="5339" y="652"/>
                  </a:cubicBezTo>
                  <a:cubicBezTo>
                    <a:pt x="4688" y="2882"/>
                    <a:pt x="2357" y="5965"/>
                    <a:pt x="1" y="6617"/>
                  </a:cubicBezTo>
                  <a:cubicBezTo>
                    <a:pt x="5966" y="7068"/>
                    <a:pt x="13259" y="8321"/>
                    <a:pt x="19224" y="8797"/>
                  </a:cubicBezTo>
                  <a:cubicBezTo>
                    <a:pt x="22532" y="9048"/>
                    <a:pt x="25841" y="9248"/>
                    <a:pt x="29149" y="9349"/>
                  </a:cubicBezTo>
                  <a:cubicBezTo>
                    <a:pt x="29759" y="9367"/>
                    <a:pt x="30670" y="9411"/>
                    <a:pt x="31701" y="9411"/>
                  </a:cubicBezTo>
                  <a:cubicBezTo>
                    <a:pt x="34944" y="9411"/>
                    <a:pt x="39363" y="8971"/>
                    <a:pt x="39249" y="5890"/>
                  </a:cubicBezTo>
                  <a:lnTo>
                    <a:pt x="39224" y="5890"/>
                  </a:lnTo>
                  <a:cubicBezTo>
                    <a:pt x="28021" y="4988"/>
                    <a:pt x="17069" y="2682"/>
                    <a:pt x="61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64">
              <a:extLst>
                <a:ext uri="{FF2B5EF4-FFF2-40B4-BE49-F238E27FC236}">
                  <a16:creationId xmlns:a16="http://schemas.microsoft.com/office/drawing/2014/main" xmlns="" id="{5251D280-B36A-CEBC-19AA-1EE04BA84DBE}"/>
                </a:ext>
              </a:extLst>
            </p:cNvPr>
            <p:cNvSpPr/>
            <p:nvPr/>
          </p:nvSpPr>
          <p:spPr>
            <a:xfrm>
              <a:off x="2607825" y="4893625"/>
              <a:ext cx="990000" cy="244875"/>
            </a:xfrm>
            <a:custGeom>
              <a:avLst/>
              <a:gdLst/>
              <a:ahLst/>
              <a:cxnLst/>
              <a:rect l="l" t="t" r="r" b="b"/>
              <a:pathLst>
                <a:path w="39600" h="9795" extrusionOk="0">
                  <a:moveTo>
                    <a:pt x="6379" y="398"/>
                  </a:moveTo>
                  <a:lnTo>
                    <a:pt x="6379" y="398"/>
                  </a:lnTo>
                  <a:cubicBezTo>
                    <a:pt x="9057" y="1067"/>
                    <a:pt x="11759" y="1687"/>
                    <a:pt x="14462" y="2306"/>
                  </a:cubicBezTo>
                  <a:cubicBezTo>
                    <a:pt x="17218" y="2908"/>
                    <a:pt x="19950" y="3509"/>
                    <a:pt x="22707" y="4011"/>
                  </a:cubicBezTo>
                  <a:cubicBezTo>
                    <a:pt x="28194" y="5008"/>
                    <a:pt x="33731" y="5807"/>
                    <a:pt x="39293" y="6235"/>
                  </a:cubicBezTo>
                  <a:lnTo>
                    <a:pt x="39293" y="6235"/>
                  </a:lnTo>
                  <a:cubicBezTo>
                    <a:pt x="39281" y="6246"/>
                    <a:pt x="39274" y="6252"/>
                    <a:pt x="39274" y="6266"/>
                  </a:cubicBezTo>
                  <a:lnTo>
                    <a:pt x="39274" y="6392"/>
                  </a:lnTo>
                  <a:cubicBezTo>
                    <a:pt x="39249" y="6492"/>
                    <a:pt x="39249" y="6592"/>
                    <a:pt x="39224" y="6692"/>
                  </a:cubicBezTo>
                  <a:cubicBezTo>
                    <a:pt x="39199" y="6893"/>
                    <a:pt x="39123" y="7068"/>
                    <a:pt x="39023" y="7269"/>
                  </a:cubicBezTo>
                  <a:cubicBezTo>
                    <a:pt x="38848" y="7620"/>
                    <a:pt x="38572" y="7920"/>
                    <a:pt x="38246" y="8171"/>
                  </a:cubicBezTo>
                  <a:cubicBezTo>
                    <a:pt x="37595" y="8647"/>
                    <a:pt x="36767" y="8898"/>
                    <a:pt x="35965" y="9073"/>
                  </a:cubicBezTo>
                  <a:cubicBezTo>
                    <a:pt x="34654" y="9352"/>
                    <a:pt x="33295" y="9441"/>
                    <a:pt x="31939" y="9441"/>
                  </a:cubicBezTo>
                  <a:cubicBezTo>
                    <a:pt x="31585" y="9441"/>
                    <a:pt x="31231" y="9435"/>
                    <a:pt x="30878" y="9424"/>
                  </a:cubicBezTo>
                  <a:cubicBezTo>
                    <a:pt x="29173" y="9374"/>
                    <a:pt x="27469" y="9324"/>
                    <a:pt x="25740" y="9224"/>
                  </a:cubicBezTo>
                  <a:lnTo>
                    <a:pt x="20627" y="8948"/>
                  </a:lnTo>
                  <a:cubicBezTo>
                    <a:pt x="18898" y="8873"/>
                    <a:pt x="17218" y="8697"/>
                    <a:pt x="15514" y="8497"/>
                  </a:cubicBezTo>
                  <a:cubicBezTo>
                    <a:pt x="13810" y="8296"/>
                    <a:pt x="12106" y="8071"/>
                    <a:pt x="10401" y="7845"/>
                  </a:cubicBezTo>
                  <a:cubicBezTo>
                    <a:pt x="7272" y="7405"/>
                    <a:pt x="4121" y="6986"/>
                    <a:pt x="969" y="6707"/>
                  </a:cubicBezTo>
                  <a:lnTo>
                    <a:pt x="969" y="6707"/>
                  </a:lnTo>
                  <a:cubicBezTo>
                    <a:pt x="1378" y="6510"/>
                    <a:pt x="1757" y="6260"/>
                    <a:pt x="2106" y="5991"/>
                  </a:cubicBezTo>
                  <a:cubicBezTo>
                    <a:pt x="2657" y="5565"/>
                    <a:pt x="3158" y="5088"/>
                    <a:pt x="3609" y="4537"/>
                  </a:cubicBezTo>
                  <a:cubicBezTo>
                    <a:pt x="4061" y="4011"/>
                    <a:pt x="4487" y="3434"/>
                    <a:pt x="4837" y="2833"/>
                  </a:cubicBezTo>
                  <a:cubicBezTo>
                    <a:pt x="5181" y="2245"/>
                    <a:pt x="5476" y="1633"/>
                    <a:pt x="5676" y="973"/>
                  </a:cubicBezTo>
                  <a:lnTo>
                    <a:pt x="5676" y="973"/>
                  </a:lnTo>
                  <a:lnTo>
                    <a:pt x="6379" y="398"/>
                  </a:lnTo>
                  <a:close/>
                  <a:moveTo>
                    <a:pt x="6366" y="1"/>
                  </a:moveTo>
                  <a:cubicBezTo>
                    <a:pt x="6316" y="1"/>
                    <a:pt x="6266" y="1"/>
                    <a:pt x="6216" y="51"/>
                  </a:cubicBezTo>
                  <a:lnTo>
                    <a:pt x="6191" y="51"/>
                  </a:lnTo>
                  <a:lnTo>
                    <a:pt x="5389" y="727"/>
                  </a:lnTo>
                  <a:cubicBezTo>
                    <a:pt x="5364" y="752"/>
                    <a:pt x="5339" y="778"/>
                    <a:pt x="5339" y="803"/>
                  </a:cubicBezTo>
                  <a:cubicBezTo>
                    <a:pt x="5138" y="1454"/>
                    <a:pt x="4863" y="2081"/>
                    <a:pt x="4512" y="2657"/>
                  </a:cubicBezTo>
                  <a:cubicBezTo>
                    <a:pt x="4186" y="3234"/>
                    <a:pt x="3785" y="3785"/>
                    <a:pt x="3334" y="4311"/>
                  </a:cubicBezTo>
                  <a:cubicBezTo>
                    <a:pt x="2908" y="4838"/>
                    <a:pt x="2431" y="5314"/>
                    <a:pt x="1880" y="5715"/>
                  </a:cubicBezTo>
                  <a:cubicBezTo>
                    <a:pt x="1354" y="6116"/>
                    <a:pt x="777" y="6467"/>
                    <a:pt x="126" y="6642"/>
                  </a:cubicBezTo>
                  <a:cubicBezTo>
                    <a:pt x="76" y="6667"/>
                    <a:pt x="25" y="6742"/>
                    <a:pt x="0" y="6793"/>
                  </a:cubicBezTo>
                  <a:cubicBezTo>
                    <a:pt x="0" y="6893"/>
                    <a:pt x="76" y="6993"/>
                    <a:pt x="176" y="6993"/>
                  </a:cubicBezTo>
                  <a:cubicBezTo>
                    <a:pt x="3584" y="7244"/>
                    <a:pt x="6968" y="7720"/>
                    <a:pt x="10376" y="8121"/>
                  </a:cubicBezTo>
                  <a:cubicBezTo>
                    <a:pt x="12081" y="8321"/>
                    <a:pt x="13785" y="8547"/>
                    <a:pt x="15489" y="8722"/>
                  </a:cubicBezTo>
                  <a:cubicBezTo>
                    <a:pt x="17193" y="8923"/>
                    <a:pt x="18898" y="9048"/>
                    <a:pt x="20602" y="9224"/>
                  </a:cubicBezTo>
                  <a:cubicBezTo>
                    <a:pt x="24011" y="9550"/>
                    <a:pt x="27444" y="9675"/>
                    <a:pt x="30878" y="9775"/>
                  </a:cubicBezTo>
                  <a:cubicBezTo>
                    <a:pt x="31276" y="9787"/>
                    <a:pt x="31675" y="9794"/>
                    <a:pt x="32075" y="9794"/>
                  </a:cubicBezTo>
                  <a:cubicBezTo>
                    <a:pt x="33389" y="9794"/>
                    <a:pt x="34715" y="9712"/>
                    <a:pt x="36041" y="9424"/>
                  </a:cubicBezTo>
                  <a:cubicBezTo>
                    <a:pt x="36868" y="9249"/>
                    <a:pt x="37720" y="8973"/>
                    <a:pt x="38447" y="8422"/>
                  </a:cubicBezTo>
                  <a:cubicBezTo>
                    <a:pt x="38823" y="8171"/>
                    <a:pt x="39123" y="7820"/>
                    <a:pt x="39324" y="7394"/>
                  </a:cubicBezTo>
                  <a:cubicBezTo>
                    <a:pt x="39424" y="7194"/>
                    <a:pt x="39499" y="6968"/>
                    <a:pt x="39549" y="6768"/>
                  </a:cubicBezTo>
                  <a:cubicBezTo>
                    <a:pt x="39575" y="6642"/>
                    <a:pt x="39575" y="6542"/>
                    <a:pt x="39600" y="6417"/>
                  </a:cubicBezTo>
                  <a:cubicBezTo>
                    <a:pt x="39600" y="6341"/>
                    <a:pt x="39600" y="6316"/>
                    <a:pt x="39600" y="6241"/>
                  </a:cubicBezTo>
                  <a:cubicBezTo>
                    <a:pt x="39600" y="6141"/>
                    <a:pt x="39575" y="6041"/>
                    <a:pt x="39549" y="5966"/>
                  </a:cubicBezTo>
                  <a:cubicBezTo>
                    <a:pt x="39514" y="5948"/>
                    <a:pt x="39479" y="5930"/>
                    <a:pt x="39443" y="5930"/>
                  </a:cubicBezTo>
                  <a:cubicBezTo>
                    <a:pt x="39428" y="5930"/>
                    <a:pt x="39414" y="5933"/>
                    <a:pt x="39399" y="5940"/>
                  </a:cubicBezTo>
                  <a:cubicBezTo>
                    <a:pt x="33835" y="5464"/>
                    <a:pt x="28296" y="4637"/>
                    <a:pt x="22782" y="3610"/>
                  </a:cubicBezTo>
                  <a:cubicBezTo>
                    <a:pt x="20026" y="3083"/>
                    <a:pt x="17294" y="2532"/>
                    <a:pt x="14562" y="1930"/>
                  </a:cubicBezTo>
                  <a:cubicBezTo>
                    <a:pt x="11830" y="1329"/>
                    <a:pt x="9098" y="677"/>
                    <a:pt x="63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64">
              <a:extLst>
                <a:ext uri="{FF2B5EF4-FFF2-40B4-BE49-F238E27FC236}">
                  <a16:creationId xmlns:a16="http://schemas.microsoft.com/office/drawing/2014/main" xmlns="" id="{1C5D92C4-29BE-BDBF-FA21-BD29B766068B}"/>
                </a:ext>
              </a:extLst>
            </p:cNvPr>
            <p:cNvSpPr/>
            <p:nvPr/>
          </p:nvSpPr>
          <p:spPr>
            <a:xfrm>
              <a:off x="2508825" y="4184975"/>
              <a:ext cx="1038875" cy="879225"/>
            </a:xfrm>
            <a:custGeom>
              <a:avLst/>
              <a:gdLst/>
              <a:ahLst/>
              <a:cxnLst/>
              <a:rect l="l" t="t" r="r" b="b"/>
              <a:pathLst>
                <a:path w="41555" h="35169" extrusionOk="0">
                  <a:moveTo>
                    <a:pt x="40702" y="1"/>
                  </a:moveTo>
                  <a:cubicBezTo>
                    <a:pt x="27143" y="126"/>
                    <a:pt x="13660" y="652"/>
                    <a:pt x="101" y="1078"/>
                  </a:cubicBezTo>
                  <a:cubicBezTo>
                    <a:pt x="76" y="1078"/>
                    <a:pt x="51" y="1078"/>
                    <a:pt x="25" y="1053"/>
                  </a:cubicBezTo>
                  <a:lnTo>
                    <a:pt x="0" y="1078"/>
                  </a:lnTo>
                  <a:cubicBezTo>
                    <a:pt x="51" y="1103"/>
                    <a:pt x="101" y="1153"/>
                    <a:pt x="101" y="1254"/>
                  </a:cubicBezTo>
                  <a:cubicBezTo>
                    <a:pt x="752" y="7845"/>
                    <a:pt x="577" y="14612"/>
                    <a:pt x="802" y="21254"/>
                  </a:cubicBezTo>
                  <a:cubicBezTo>
                    <a:pt x="903" y="24537"/>
                    <a:pt x="878" y="27870"/>
                    <a:pt x="1103" y="31154"/>
                  </a:cubicBezTo>
                  <a:cubicBezTo>
                    <a:pt x="1236" y="33346"/>
                    <a:pt x="2622" y="35168"/>
                    <a:pt x="4511" y="35168"/>
                  </a:cubicBezTo>
                  <a:cubicBezTo>
                    <a:pt x="5127" y="35168"/>
                    <a:pt x="5795" y="34975"/>
                    <a:pt x="6492" y="34537"/>
                  </a:cubicBezTo>
                  <a:cubicBezTo>
                    <a:pt x="7995" y="33585"/>
                    <a:pt x="8772" y="31780"/>
                    <a:pt x="9324" y="30151"/>
                  </a:cubicBezTo>
                  <a:cubicBezTo>
                    <a:pt x="9374" y="30051"/>
                    <a:pt x="9399" y="29926"/>
                    <a:pt x="9474" y="29926"/>
                  </a:cubicBezTo>
                  <a:cubicBezTo>
                    <a:pt x="9491" y="29859"/>
                    <a:pt x="9563" y="29836"/>
                    <a:pt x="9654" y="29836"/>
                  </a:cubicBezTo>
                  <a:cubicBezTo>
                    <a:pt x="9700" y="29836"/>
                    <a:pt x="9750" y="29842"/>
                    <a:pt x="9800" y="29850"/>
                  </a:cubicBezTo>
                  <a:cubicBezTo>
                    <a:pt x="20376" y="31454"/>
                    <a:pt x="30878" y="33284"/>
                    <a:pt x="41555" y="34236"/>
                  </a:cubicBezTo>
                  <a:cubicBezTo>
                    <a:pt x="41128" y="31880"/>
                    <a:pt x="41304" y="29525"/>
                    <a:pt x="41404" y="27144"/>
                  </a:cubicBezTo>
                  <a:cubicBezTo>
                    <a:pt x="41479" y="24186"/>
                    <a:pt x="41529" y="21229"/>
                    <a:pt x="41504" y="18246"/>
                  </a:cubicBezTo>
                  <a:cubicBezTo>
                    <a:pt x="41454" y="12156"/>
                    <a:pt x="40928" y="6091"/>
                    <a:pt x="407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64">
              <a:extLst>
                <a:ext uri="{FF2B5EF4-FFF2-40B4-BE49-F238E27FC236}">
                  <a16:creationId xmlns:a16="http://schemas.microsoft.com/office/drawing/2014/main" xmlns="" id="{70AE4BDC-409C-7331-B774-8CC765AFCF0A}"/>
                </a:ext>
              </a:extLst>
            </p:cNvPr>
            <p:cNvSpPr/>
            <p:nvPr/>
          </p:nvSpPr>
          <p:spPr>
            <a:xfrm>
              <a:off x="2505075" y="4180600"/>
              <a:ext cx="1047650" cy="887125"/>
            </a:xfrm>
            <a:custGeom>
              <a:avLst/>
              <a:gdLst/>
              <a:ahLst/>
              <a:cxnLst/>
              <a:rect l="l" t="t" r="r" b="b"/>
              <a:pathLst>
                <a:path w="41906" h="35485" extrusionOk="0">
                  <a:moveTo>
                    <a:pt x="40684" y="377"/>
                  </a:moveTo>
                  <a:cubicBezTo>
                    <a:pt x="40913" y="6408"/>
                    <a:pt x="41430" y="12415"/>
                    <a:pt x="41504" y="18421"/>
                  </a:cubicBezTo>
                  <a:cubicBezTo>
                    <a:pt x="41504" y="21103"/>
                    <a:pt x="41479" y="23760"/>
                    <a:pt x="41404" y="26416"/>
                  </a:cubicBezTo>
                  <a:cubicBezTo>
                    <a:pt x="41379" y="27745"/>
                    <a:pt x="41304" y="29098"/>
                    <a:pt x="41278" y="30426"/>
                  </a:cubicBezTo>
                  <a:cubicBezTo>
                    <a:pt x="41255" y="31690"/>
                    <a:pt x="41299" y="32976"/>
                    <a:pt x="41497" y="34241"/>
                  </a:cubicBezTo>
                  <a:lnTo>
                    <a:pt x="41497" y="34241"/>
                  </a:lnTo>
                  <a:cubicBezTo>
                    <a:pt x="36203" y="33742"/>
                    <a:pt x="30909" y="33048"/>
                    <a:pt x="25639" y="32256"/>
                  </a:cubicBezTo>
                  <a:lnTo>
                    <a:pt x="17619" y="31103"/>
                  </a:lnTo>
                  <a:cubicBezTo>
                    <a:pt x="16291" y="30903"/>
                    <a:pt x="14963" y="30677"/>
                    <a:pt x="13609" y="30476"/>
                  </a:cubicBezTo>
                  <a:lnTo>
                    <a:pt x="11604" y="30151"/>
                  </a:lnTo>
                  <a:lnTo>
                    <a:pt x="10627" y="30000"/>
                  </a:lnTo>
                  <a:lnTo>
                    <a:pt x="10125" y="29925"/>
                  </a:lnTo>
                  <a:cubicBezTo>
                    <a:pt x="10025" y="29925"/>
                    <a:pt x="9950" y="29900"/>
                    <a:pt x="9850" y="29900"/>
                  </a:cubicBezTo>
                  <a:lnTo>
                    <a:pt x="9699" y="29900"/>
                  </a:lnTo>
                  <a:cubicBezTo>
                    <a:pt x="9647" y="29918"/>
                    <a:pt x="9582" y="29947"/>
                    <a:pt x="9539" y="29998"/>
                  </a:cubicBezTo>
                  <a:lnTo>
                    <a:pt x="9539" y="29998"/>
                  </a:lnTo>
                  <a:cubicBezTo>
                    <a:pt x="9500" y="30015"/>
                    <a:pt x="9463" y="30036"/>
                    <a:pt x="9449" y="30050"/>
                  </a:cubicBezTo>
                  <a:cubicBezTo>
                    <a:pt x="9424" y="30101"/>
                    <a:pt x="9424" y="30151"/>
                    <a:pt x="9399" y="30176"/>
                  </a:cubicBezTo>
                  <a:lnTo>
                    <a:pt x="9348" y="30326"/>
                  </a:lnTo>
                  <a:lnTo>
                    <a:pt x="9223" y="30652"/>
                  </a:lnTo>
                  <a:cubicBezTo>
                    <a:pt x="9148" y="30877"/>
                    <a:pt x="9073" y="31078"/>
                    <a:pt x="8998" y="31278"/>
                  </a:cubicBezTo>
                  <a:cubicBezTo>
                    <a:pt x="8822" y="31705"/>
                    <a:pt x="8622" y="32106"/>
                    <a:pt x="8421" y="32507"/>
                  </a:cubicBezTo>
                  <a:cubicBezTo>
                    <a:pt x="7970" y="33284"/>
                    <a:pt x="7419" y="34010"/>
                    <a:pt x="6692" y="34512"/>
                  </a:cubicBezTo>
                  <a:cubicBezTo>
                    <a:pt x="6087" y="34908"/>
                    <a:pt x="5377" y="35200"/>
                    <a:pt x="4651" y="35200"/>
                  </a:cubicBezTo>
                  <a:cubicBezTo>
                    <a:pt x="4504" y="35200"/>
                    <a:pt x="4358" y="35188"/>
                    <a:pt x="4211" y="35163"/>
                  </a:cubicBezTo>
                  <a:cubicBezTo>
                    <a:pt x="3358" y="35013"/>
                    <a:pt x="2632" y="34436"/>
                    <a:pt x="2155" y="33685"/>
                  </a:cubicBezTo>
                  <a:cubicBezTo>
                    <a:pt x="1679" y="32958"/>
                    <a:pt x="1454" y="32080"/>
                    <a:pt x="1404" y="31203"/>
                  </a:cubicBezTo>
                  <a:cubicBezTo>
                    <a:pt x="1353" y="30276"/>
                    <a:pt x="1303" y="29374"/>
                    <a:pt x="1278" y="28471"/>
                  </a:cubicBezTo>
                  <a:cubicBezTo>
                    <a:pt x="1203" y="26667"/>
                    <a:pt x="1203" y="24837"/>
                    <a:pt x="1153" y="23033"/>
                  </a:cubicBezTo>
                  <a:cubicBezTo>
                    <a:pt x="1028" y="19374"/>
                    <a:pt x="1003" y="15765"/>
                    <a:pt x="952" y="12105"/>
                  </a:cubicBezTo>
                  <a:cubicBezTo>
                    <a:pt x="927" y="10301"/>
                    <a:pt x="877" y="8471"/>
                    <a:pt x="802" y="6667"/>
                  </a:cubicBezTo>
                  <a:cubicBezTo>
                    <a:pt x="752" y="5740"/>
                    <a:pt x="702" y="4837"/>
                    <a:pt x="652" y="3935"/>
                  </a:cubicBezTo>
                  <a:lnTo>
                    <a:pt x="551" y="2557"/>
                  </a:lnTo>
                  <a:lnTo>
                    <a:pt x="476" y="1880"/>
                  </a:lnTo>
                  <a:lnTo>
                    <a:pt x="451" y="1529"/>
                  </a:lnTo>
                  <a:cubicBezTo>
                    <a:pt x="451" y="1496"/>
                    <a:pt x="451" y="1474"/>
                    <a:pt x="444" y="1434"/>
                  </a:cubicBezTo>
                  <a:lnTo>
                    <a:pt x="444" y="1434"/>
                  </a:lnTo>
                  <a:lnTo>
                    <a:pt x="476" y="1429"/>
                  </a:lnTo>
                  <a:lnTo>
                    <a:pt x="802" y="1429"/>
                  </a:lnTo>
                  <a:lnTo>
                    <a:pt x="1429" y="1404"/>
                  </a:lnTo>
                  <a:lnTo>
                    <a:pt x="2707" y="1354"/>
                  </a:lnTo>
                  <a:lnTo>
                    <a:pt x="5263" y="1278"/>
                  </a:lnTo>
                  <a:lnTo>
                    <a:pt x="10351" y="1128"/>
                  </a:lnTo>
                  <a:lnTo>
                    <a:pt x="20526" y="802"/>
                  </a:lnTo>
                  <a:cubicBezTo>
                    <a:pt x="27237" y="628"/>
                    <a:pt x="33972" y="430"/>
                    <a:pt x="40684" y="377"/>
                  </a:cubicBezTo>
                  <a:close/>
                  <a:moveTo>
                    <a:pt x="40852" y="0"/>
                  </a:moveTo>
                  <a:cubicBezTo>
                    <a:pt x="34060" y="50"/>
                    <a:pt x="27293" y="176"/>
                    <a:pt x="20501" y="401"/>
                  </a:cubicBezTo>
                  <a:lnTo>
                    <a:pt x="251" y="1078"/>
                  </a:lnTo>
                  <a:lnTo>
                    <a:pt x="25" y="1078"/>
                  </a:lnTo>
                  <a:lnTo>
                    <a:pt x="0" y="1153"/>
                  </a:lnTo>
                  <a:lnTo>
                    <a:pt x="0" y="1178"/>
                  </a:lnTo>
                  <a:lnTo>
                    <a:pt x="75" y="1429"/>
                  </a:lnTo>
                  <a:lnTo>
                    <a:pt x="276" y="3960"/>
                  </a:lnTo>
                  <a:cubicBezTo>
                    <a:pt x="351" y="4862"/>
                    <a:pt x="401" y="5765"/>
                    <a:pt x="426" y="6667"/>
                  </a:cubicBezTo>
                  <a:cubicBezTo>
                    <a:pt x="526" y="8496"/>
                    <a:pt x="551" y="10301"/>
                    <a:pt x="602" y="12131"/>
                  </a:cubicBezTo>
                  <a:cubicBezTo>
                    <a:pt x="652" y="15765"/>
                    <a:pt x="702" y="19399"/>
                    <a:pt x="802" y="23033"/>
                  </a:cubicBezTo>
                  <a:cubicBezTo>
                    <a:pt x="852" y="24837"/>
                    <a:pt x="877" y="26667"/>
                    <a:pt x="927" y="28497"/>
                  </a:cubicBezTo>
                  <a:cubicBezTo>
                    <a:pt x="978" y="29399"/>
                    <a:pt x="1003" y="30301"/>
                    <a:pt x="1078" y="31203"/>
                  </a:cubicBezTo>
                  <a:cubicBezTo>
                    <a:pt x="1128" y="32131"/>
                    <a:pt x="1379" y="33083"/>
                    <a:pt x="1905" y="33860"/>
                  </a:cubicBezTo>
                  <a:cubicBezTo>
                    <a:pt x="2406" y="34662"/>
                    <a:pt x="3208" y="35314"/>
                    <a:pt x="4160" y="35439"/>
                  </a:cubicBezTo>
                  <a:cubicBezTo>
                    <a:pt x="4334" y="35470"/>
                    <a:pt x="4506" y="35485"/>
                    <a:pt x="4677" y="35485"/>
                  </a:cubicBezTo>
                  <a:cubicBezTo>
                    <a:pt x="5469" y="35485"/>
                    <a:pt x="6223" y="35170"/>
                    <a:pt x="6842" y="34737"/>
                  </a:cubicBezTo>
                  <a:cubicBezTo>
                    <a:pt x="7619" y="34211"/>
                    <a:pt x="8196" y="33434"/>
                    <a:pt x="8647" y="32632"/>
                  </a:cubicBezTo>
                  <a:cubicBezTo>
                    <a:pt x="8872" y="32231"/>
                    <a:pt x="9048" y="31805"/>
                    <a:pt x="9223" y="31379"/>
                  </a:cubicBezTo>
                  <a:cubicBezTo>
                    <a:pt x="9298" y="31178"/>
                    <a:pt x="9399" y="30953"/>
                    <a:pt x="9474" y="30727"/>
                  </a:cubicBezTo>
                  <a:lnTo>
                    <a:pt x="9574" y="30426"/>
                  </a:lnTo>
                  <a:lnTo>
                    <a:pt x="9624" y="30251"/>
                  </a:lnTo>
                  <a:cubicBezTo>
                    <a:pt x="9647" y="30228"/>
                    <a:pt x="9649" y="30226"/>
                    <a:pt x="9649" y="30206"/>
                  </a:cubicBezTo>
                  <a:lnTo>
                    <a:pt x="9649" y="30206"/>
                  </a:lnTo>
                  <a:lnTo>
                    <a:pt x="9749" y="30126"/>
                  </a:lnTo>
                  <a:lnTo>
                    <a:pt x="9749" y="30126"/>
                  </a:lnTo>
                  <a:cubicBezTo>
                    <a:pt x="9741" y="30142"/>
                    <a:pt x="9741" y="30148"/>
                    <a:pt x="9748" y="30148"/>
                  </a:cubicBezTo>
                  <a:cubicBezTo>
                    <a:pt x="9761" y="30148"/>
                    <a:pt x="9800" y="30126"/>
                    <a:pt x="9850" y="30126"/>
                  </a:cubicBezTo>
                  <a:cubicBezTo>
                    <a:pt x="9900" y="30151"/>
                    <a:pt x="10000" y="30151"/>
                    <a:pt x="10075" y="30176"/>
                  </a:cubicBezTo>
                  <a:lnTo>
                    <a:pt x="10577" y="30251"/>
                  </a:lnTo>
                  <a:lnTo>
                    <a:pt x="11579" y="30401"/>
                  </a:lnTo>
                  <a:lnTo>
                    <a:pt x="13584" y="30702"/>
                  </a:lnTo>
                  <a:cubicBezTo>
                    <a:pt x="14912" y="30903"/>
                    <a:pt x="16266" y="31103"/>
                    <a:pt x="17594" y="31329"/>
                  </a:cubicBezTo>
                  <a:cubicBezTo>
                    <a:pt x="20251" y="31755"/>
                    <a:pt x="22907" y="32206"/>
                    <a:pt x="25589" y="32607"/>
                  </a:cubicBezTo>
                  <a:cubicBezTo>
                    <a:pt x="30928" y="33384"/>
                    <a:pt x="36291" y="34111"/>
                    <a:pt x="41679" y="34587"/>
                  </a:cubicBezTo>
                  <a:lnTo>
                    <a:pt x="41905" y="34612"/>
                  </a:lnTo>
                  <a:lnTo>
                    <a:pt x="41905" y="34612"/>
                  </a:lnTo>
                  <a:lnTo>
                    <a:pt x="41855" y="34386"/>
                  </a:lnTo>
                  <a:cubicBezTo>
                    <a:pt x="41404" y="31780"/>
                    <a:pt x="41679" y="29098"/>
                    <a:pt x="41730" y="26441"/>
                  </a:cubicBezTo>
                  <a:cubicBezTo>
                    <a:pt x="41805" y="23760"/>
                    <a:pt x="41830" y="21103"/>
                    <a:pt x="41805" y="18421"/>
                  </a:cubicBezTo>
                  <a:cubicBezTo>
                    <a:pt x="41780" y="12331"/>
                    <a:pt x="41278" y="6266"/>
                    <a:pt x="41053" y="176"/>
                  </a:cubicBezTo>
                  <a:lnTo>
                    <a:pt x="4102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64">
              <a:extLst>
                <a:ext uri="{FF2B5EF4-FFF2-40B4-BE49-F238E27FC236}">
                  <a16:creationId xmlns:a16="http://schemas.microsoft.com/office/drawing/2014/main" xmlns="" id="{4E8994D5-03E1-6469-F310-1B9BB6623D5D}"/>
                </a:ext>
              </a:extLst>
            </p:cNvPr>
            <p:cNvSpPr/>
            <p:nvPr/>
          </p:nvSpPr>
          <p:spPr>
            <a:xfrm>
              <a:off x="2849050" y="4283900"/>
              <a:ext cx="614675" cy="48350"/>
            </a:xfrm>
            <a:custGeom>
              <a:avLst/>
              <a:gdLst/>
              <a:ahLst/>
              <a:cxnLst/>
              <a:rect l="l" t="t" r="r" b="b"/>
              <a:pathLst>
                <a:path w="24587" h="1934" extrusionOk="0">
                  <a:moveTo>
                    <a:pt x="24207" y="1"/>
                  </a:moveTo>
                  <a:cubicBezTo>
                    <a:pt x="24192" y="1"/>
                    <a:pt x="24177" y="2"/>
                    <a:pt x="24161" y="3"/>
                  </a:cubicBezTo>
                  <a:cubicBezTo>
                    <a:pt x="16166" y="805"/>
                    <a:pt x="8221" y="1407"/>
                    <a:pt x="201" y="1633"/>
                  </a:cubicBezTo>
                  <a:cubicBezTo>
                    <a:pt x="1" y="1658"/>
                    <a:pt x="1" y="1933"/>
                    <a:pt x="201" y="1933"/>
                  </a:cubicBezTo>
                  <a:cubicBezTo>
                    <a:pt x="8171" y="1708"/>
                    <a:pt x="16216" y="1357"/>
                    <a:pt x="24161" y="630"/>
                  </a:cubicBezTo>
                  <a:cubicBezTo>
                    <a:pt x="24571" y="606"/>
                    <a:pt x="24587" y="1"/>
                    <a:pt x="24207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43" name="Google Shape;1743;p64">
            <a:extLst>
              <a:ext uri="{FF2B5EF4-FFF2-40B4-BE49-F238E27FC236}">
                <a16:creationId xmlns:a16="http://schemas.microsoft.com/office/drawing/2014/main" xmlns="" id="{1F62B8B6-8412-3750-8E7C-BEDC64DBFB8C}"/>
              </a:ext>
            </a:extLst>
          </p:cNvPr>
          <p:cNvSpPr txBox="1"/>
          <p:nvPr/>
        </p:nvSpPr>
        <p:spPr>
          <a:xfrm rot="-545911">
            <a:off x="1480465" y="2572051"/>
            <a:ext cx="2359490" cy="707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Этап 3: Анализ методов и приёмов</a:t>
            </a:r>
            <a:endParaRPr sz="2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grpSp>
        <p:nvGrpSpPr>
          <p:cNvPr id="1744" name="Google Shape;1744;p64">
            <a:extLst>
              <a:ext uri="{FF2B5EF4-FFF2-40B4-BE49-F238E27FC236}">
                <a16:creationId xmlns:a16="http://schemas.microsoft.com/office/drawing/2014/main" xmlns="" id="{09164A72-3B61-882E-43E8-B7568EE54922}"/>
              </a:ext>
            </a:extLst>
          </p:cNvPr>
          <p:cNvGrpSpPr/>
          <p:nvPr/>
        </p:nvGrpSpPr>
        <p:grpSpPr>
          <a:xfrm rot="-974667">
            <a:off x="1405175" y="2472660"/>
            <a:ext cx="503546" cy="1101252"/>
            <a:chOff x="5870175" y="1498275"/>
            <a:chExt cx="364450" cy="797050"/>
          </a:xfrm>
        </p:grpSpPr>
        <p:sp>
          <p:nvSpPr>
            <p:cNvPr id="1745" name="Google Shape;1745;p64">
              <a:extLst>
                <a:ext uri="{FF2B5EF4-FFF2-40B4-BE49-F238E27FC236}">
                  <a16:creationId xmlns:a16="http://schemas.microsoft.com/office/drawing/2014/main" xmlns="" id="{5E376453-7732-7A26-9E0B-82BEEA7BBDB2}"/>
                </a:ext>
              </a:extLst>
            </p:cNvPr>
            <p:cNvSpPr/>
            <p:nvPr/>
          </p:nvSpPr>
          <p:spPr>
            <a:xfrm>
              <a:off x="5870175" y="2109075"/>
              <a:ext cx="219475" cy="186250"/>
            </a:xfrm>
            <a:custGeom>
              <a:avLst/>
              <a:gdLst/>
              <a:ahLst/>
              <a:cxnLst/>
              <a:rect l="l" t="t" r="r" b="b"/>
              <a:pathLst>
                <a:path w="8779" h="7450" extrusionOk="0">
                  <a:moveTo>
                    <a:pt x="6020" y="1496"/>
                  </a:moveTo>
                  <a:cubicBezTo>
                    <a:pt x="6600" y="2107"/>
                    <a:pt x="7195" y="2719"/>
                    <a:pt x="7807" y="3314"/>
                  </a:cubicBezTo>
                  <a:cubicBezTo>
                    <a:pt x="7775" y="3361"/>
                    <a:pt x="7760" y="3440"/>
                    <a:pt x="7744" y="3502"/>
                  </a:cubicBezTo>
                  <a:cubicBezTo>
                    <a:pt x="7164" y="2938"/>
                    <a:pt x="6568" y="2405"/>
                    <a:pt x="5988" y="1856"/>
                  </a:cubicBezTo>
                  <a:cubicBezTo>
                    <a:pt x="6004" y="1731"/>
                    <a:pt x="6004" y="1606"/>
                    <a:pt x="6020" y="1496"/>
                  </a:cubicBezTo>
                  <a:close/>
                  <a:moveTo>
                    <a:pt x="1568" y="697"/>
                  </a:moveTo>
                  <a:cubicBezTo>
                    <a:pt x="2744" y="1104"/>
                    <a:pt x="4029" y="1292"/>
                    <a:pt x="5252" y="1480"/>
                  </a:cubicBezTo>
                  <a:lnTo>
                    <a:pt x="5267" y="1480"/>
                  </a:lnTo>
                  <a:cubicBezTo>
                    <a:pt x="5048" y="2421"/>
                    <a:pt x="4891" y="3346"/>
                    <a:pt x="4875" y="4317"/>
                  </a:cubicBezTo>
                  <a:cubicBezTo>
                    <a:pt x="4186" y="4098"/>
                    <a:pt x="3449" y="3988"/>
                    <a:pt x="2744" y="3816"/>
                  </a:cubicBezTo>
                  <a:cubicBezTo>
                    <a:pt x="2227" y="3690"/>
                    <a:pt x="1694" y="3581"/>
                    <a:pt x="1176" y="3487"/>
                  </a:cubicBezTo>
                  <a:cubicBezTo>
                    <a:pt x="1302" y="2954"/>
                    <a:pt x="1317" y="2389"/>
                    <a:pt x="1427" y="1841"/>
                  </a:cubicBezTo>
                  <a:cubicBezTo>
                    <a:pt x="1490" y="1465"/>
                    <a:pt x="1537" y="1088"/>
                    <a:pt x="1568" y="697"/>
                  </a:cubicBezTo>
                  <a:close/>
                  <a:moveTo>
                    <a:pt x="5957" y="2013"/>
                  </a:moveTo>
                  <a:cubicBezTo>
                    <a:pt x="6521" y="2562"/>
                    <a:pt x="7086" y="3126"/>
                    <a:pt x="7665" y="3675"/>
                  </a:cubicBezTo>
                  <a:cubicBezTo>
                    <a:pt x="7540" y="4067"/>
                    <a:pt x="7493" y="4474"/>
                    <a:pt x="7399" y="4850"/>
                  </a:cubicBezTo>
                  <a:cubicBezTo>
                    <a:pt x="7164" y="4599"/>
                    <a:pt x="6913" y="4349"/>
                    <a:pt x="6662" y="4082"/>
                  </a:cubicBezTo>
                  <a:cubicBezTo>
                    <a:pt x="6380" y="3769"/>
                    <a:pt x="6098" y="3455"/>
                    <a:pt x="5816" y="3142"/>
                  </a:cubicBezTo>
                  <a:cubicBezTo>
                    <a:pt x="5863" y="2766"/>
                    <a:pt x="5910" y="2389"/>
                    <a:pt x="5957" y="2013"/>
                  </a:cubicBezTo>
                  <a:close/>
                  <a:moveTo>
                    <a:pt x="5785" y="3424"/>
                  </a:moveTo>
                  <a:cubicBezTo>
                    <a:pt x="6239" y="4035"/>
                    <a:pt x="6741" y="4662"/>
                    <a:pt x="7336" y="5179"/>
                  </a:cubicBezTo>
                  <a:cubicBezTo>
                    <a:pt x="7274" y="5446"/>
                    <a:pt x="7211" y="5728"/>
                    <a:pt x="7148" y="5994"/>
                  </a:cubicBezTo>
                  <a:cubicBezTo>
                    <a:pt x="6741" y="5462"/>
                    <a:pt x="6192" y="4960"/>
                    <a:pt x="5644" y="4521"/>
                  </a:cubicBezTo>
                  <a:cubicBezTo>
                    <a:pt x="5706" y="4161"/>
                    <a:pt x="5738" y="3784"/>
                    <a:pt x="5785" y="3424"/>
                  </a:cubicBezTo>
                  <a:close/>
                  <a:moveTo>
                    <a:pt x="1020" y="4082"/>
                  </a:moveTo>
                  <a:lnTo>
                    <a:pt x="1020" y="4082"/>
                  </a:lnTo>
                  <a:cubicBezTo>
                    <a:pt x="1505" y="4302"/>
                    <a:pt x="2038" y="4490"/>
                    <a:pt x="2603" y="4662"/>
                  </a:cubicBezTo>
                  <a:cubicBezTo>
                    <a:pt x="2869" y="4976"/>
                    <a:pt x="3261" y="5273"/>
                    <a:pt x="3559" y="5556"/>
                  </a:cubicBezTo>
                  <a:cubicBezTo>
                    <a:pt x="3825" y="5791"/>
                    <a:pt x="4076" y="6057"/>
                    <a:pt x="4343" y="6292"/>
                  </a:cubicBezTo>
                  <a:cubicBezTo>
                    <a:pt x="3825" y="6183"/>
                    <a:pt x="3308" y="6057"/>
                    <a:pt x="2791" y="5947"/>
                  </a:cubicBezTo>
                  <a:cubicBezTo>
                    <a:pt x="2634" y="5571"/>
                    <a:pt x="2242" y="5195"/>
                    <a:pt x="1929" y="4897"/>
                  </a:cubicBezTo>
                  <a:cubicBezTo>
                    <a:pt x="1631" y="4615"/>
                    <a:pt x="1349" y="4333"/>
                    <a:pt x="1020" y="4082"/>
                  </a:cubicBezTo>
                  <a:close/>
                  <a:moveTo>
                    <a:pt x="3167" y="4819"/>
                  </a:moveTo>
                  <a:lnTo>
                    <a:pt x="3167" y="4819"/>
                  </a:lnTo>
                  <a:cubicBezTo>
                    <a:pt x="3622" y="4929"/>
                    <a:pt x="4060" y="5007"/>
                    <a:pt x="4499" y="5070"/>
                  </a:cubicBezTo>
                  <a:cubicBezTo>
                    <a:pt x="4985" y="5587"/>
                    <a:pt x="5487" y="6120"/>
                    <a:pt x="6004" y="6637"/>
                  </a:cubicBezTo>
                  <a:cubicBezTo>
                    <a:pt x="5612" y="6559"/>
                    <a:pt x="5220" y="6480"/>
                    <a:pt x="4828" y="6402"/>
                  </a:cubicBezTo>
                  <a:cubicBezTo>
                    <a:pt x="4578" y="6089"/>
                    <a:pt x="4217" y="5806"/>
                    <a:pt x="3919" y="5524"/>
                  </a:cubicBezTo>
                  <a:cubicBezTo>
                    <a:pt x="3669" y="5305"/>
                    <a:pt x="3433" y="5054"/>
                    <a:pt x="3167" y="4819"/>
                  </a:cubicBezTo>
                  <a:close/>
                  <a:moveTo>
                    <a:pt x="5612" y="4709"/>
                  </a:moveTo>
                  <a:cubicBezTo>
                    <a:pt x="6161" y="5242"/>
                    <a:pt x="6615" y="5791"/>
                    <a:pt x="7070" y="6339"/>
                  </a:cubicBezTo>
                  <a:cubicBezTo>
                    <a:pt x="7039" y="6512"/>
                    <a:pt x="7007" y="6684"/>
                    <a:pt x="6976" y="6857"/>
                  </a:cubicBezTo>
                  <a:cubicBezTo>
                    <a:pt x="6835" y="6825"/>
                    <a:pt x="6694" y="6794"/>
                    <a:pt x="6553" y="6763"/>
                  </a:cubicBezTo>
                  <a:cubicBezTo>
                    <a:pt x="6035" y="6183"/>
                    <a:pt x="5455" y="5650"/>
                    <a:pt x="4875" y="5101"/>
                  </a:cubicBezTo>
                  <a:cubicBezTo>
                    <a:pt x="4922" y="5101"/>
                    <a:pt x="4970" y="5117"/>
                    <a:pt x="5001" y="5117"/>
                  </a:cubicBezTo>
                  <a:cubicBezTo>
                    <a:pt x="5064" y="5117"/>
                    <a:pt x="5111" y="5101"/>
                    <a:pt x="5158" y="5101"/>
                  </a:cubicBezTo>
                  <a:cubicBezTo>
                    <a:pt x="5203" y="5112"/>
                    <a:pt x="5249" y="5118"/>
                    <a:pt x="5293" y="5118"/>
                  </a:cubicBezTo>
                  <a:cubicBezTo>
                    <a:pt x="5434" y="5118"/>
                    <a:pt x="5557" y="5060"/>
                    <a:pt x="5581" y="4929"/>
                  </a:cubicBezTo>
                  <a:cubicBezTo>
                    <a:pt x="5596" y="4866"/>
                    <a:pt x="5612" y="4788"/>
                    <a:pt x="5612" y="4709"/>
                  </a:cubicBezTo>
                  <a:close/>
                  <a:moveTo>
                    <a:pt x="1519" y="0"/>
                  </a:moveTo>
                  <a:cubicBezTo>
                    <a:pt x="1470" y="0"/>
                    <a:pt x="1429" y="11"/>
                    <a:pt x="1396" y="23"/>
                  </a:cubicBezTo>
                  <a:cubicBezTo>
                    <a:pt x="1356" y="13"/>
                    <a:pt x="1315" y="7"/>
                    <a:pt x="1275" y="7"/>
                  </a:cubicBezTo>
                  <a:cubicBezTo>
                    <a:pt x="1189" y="7"/>
                    <a:pt x="1109" y="32"/>
                    <a:pt x="1067" y="85"/>
                  </a:cubicBezTo>
                  <a:cubicBezTo>
                    <a:pt x="346" y="994"/>
                    <a:pt x="1" y="2374"/>
                    <a:pt x="173" y="3502"/>
                  </a:cubicBezTo>
                  <a:cubicBezTo>
                    <a:pt x="189" y="3628"/>
                    <a:pt x="252" y="3706"/>
                    <a:pt x="346" y="3769"/>
                  </a:cubicBezTo>
                  <a:cubicBezTo>
                    <a:pt x="252" y="3816"/>
                    <a:pt x="189" y="3894"/>
                    <a:pt x="220" y="4004"/>
                  </a:cubicBezTo>
                  <a:cubicBezTo>
                    <a:pt x="440" y="4443"/>
                    <a:pt x="847" y="4850"/>
                    <a:pt x="1223" y="5242"/>
                  </a:cubicBezTo>
                  <a:cubicBezTo>
                    <a:pt x="1458" y="5493"/>
                    <a:pt x="1741" y="5806"/>
                    <a:pt x="2054" y="6026"/>
                  </a:cubicBezTo>
                  <a:cubicBezTo>
                    <a:pt x="2023" y="6120"/>
                    <a:pt x="2070" y="6230"/>
                    <a:pt x="2227" y="6292"/>
                  </a:cubicBezTo>
                  <a:cubicBezTo>
                    <a:pt x="3684" y="6825"/>
                    <a:pt x="5487" y="7342"/>
                    <a:pt x="7039" y="7437"/>
                  </a:cubicBezTo>
                  <a:cubicBezTo>
                    <a:pt x="7086" y="7437"/>
                    <a:pt x="7133" y="7437"/>
                    <a:pt x="7180" y="7421"/>
                  </a:cubicBezTo>
                  <a:cubicBezTo>
                    <a:pt x="7227" y="7439"/>
                    <a:pt x="7277" y="7450"/>
                    <a:pt x="7324" y="7450"/>
                  </a:cubicBezTo>
                  <a:cubicBezTo>
                    <a:pt x="7401" y="7450"/>
                    <a:pt x="7470" y="7420"/>
                    <a:pt x="7509" y="7342"/>
                  </a:cubicBezTo>
                  <a:cubicBezTo>
                    <a:pt x="7807" y="6684"/>
                    <a:pt x="8010" y="6026"/>
                    <a:pt x="8167" y="5320"/>
                  </a:cubicBezTo>
                  <a:cubicBezTo>
                    <a:pt x="8292" y="4788"/>
                    <a:pt x="8481" y="4208"/>
                    <a:pt x="8465" y="3628"/>
                  </a:cubicBezTo>
                  <a:cubicBezTo>
                    <a:pt x="8653" y="3565"/>
                    <a:pt x="8778" y="3393"/>
                    <a:pt x="8622" y="3236"/>
                  </a:cubicBezTo>
                  <a:cubicBezTo>
                    <a:pt x="7744" y="2358"/>
                    <a:pt x="6819" y="1496"/>
                    <a:pt x="5863" y="681"/>
                  </a:cubicBezTo>
                  <a:cubicBezTo>
                    <a:pt x="5805" y="631"/>
                    <a:pt x="5738" y="610"/>
                    <a:pt x="5673" y="610"/>
                  </a:cubicBezTo>
                  <a:cubicBezTo>
                    <a:pt x="5596" y="610"/>
                    <a:pt x="5522" y="638"/>
                    <a:pt x="5471" y="681"/>
                  </a:cubicBezTo>
                  <a:cubicBezTo>
                    <a:pt x="5424" y="665"/>
                    <a:pt x="5361" y="650"/>
                    <a:pt x="5299" y="634"/>
                  </a:cubicBezTo>
                  <a:cubicBezTo>
                    <a:pt x="4060" y="461"/>
                    <a:pt x="2822" y="148"/>
                    <a:pt x="1584" y="7"/>
                  </a:cubicBezTo>
                  <a:cubicBezTo>
                    <a:pt x="1561" y="2"/>
                    <a:pt x="1539" y="0"/>
                    <a:pt x="1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64">
              <a:extLst>
                <a:ext uri="{FF2B5EF4-FFF2-40B4-BE49-F238E27FC236}">
                  <a16:creationId xmlns:a16="http://schemas.microsoft.com/office/drawing/2014/main" xmlns="" id="{4A0A7D99-0AC2-30AF-49D9-D5E6A3A8F41C}"/>
                </a:ext>
              </a:extLst>
            </p:cNvPr>
            <p:cNvSpPr/>
            <p:nvPr/>
          </p:nvSpPr>
          <p:spPr>
            <a:xfrm>
              <a:off x="5906500" y="1498275"/>
              <a:ext cx="328125" cy="569175"/>
            </a:xfrm>
            <a:custGeom>
              <a:avLst/>
              <a:gdLst/>
              <a:ahLst/>
              <a:cxnLst/>
              <a:rect l="l" t="t" r="r" b="b"/>
              <a:pathLst>
                <a:path w="13125" h="22767" extrusionOk="0">
                  <a:moveTo>
                    <a:pt x="9990" y="2777"/>
                  </a:moveTo>
                  <a:cubicBezTo>
                    <a:pt x="10131" y="2887"/>
                    <a:pt x="10288" y="2996"/>
                    <a:pt x="10413" y="3106"/>
                  </a:cubicBezTo>
                  <a:cubicBezTo>
                    <a:pt x="10946" y="3529"/>
                    <a:pt x="11526" y="3921"/>
                    <a:pt x="12122" y="4297"/>
                  </a:cubicBezTo>
                  <a:cubicBezTo>
                    <a:pt x="12028" y="4642"/>
                    <a:pt x="11965" y="4971"/>
                    <a:pt x="11887" y="5301"/>
                  </a:cubicBezTo>
                  <a:cubicBezTo>
                    <a:pt x="11260" y="4611"/>
                    <a:pt x="10554" y="3921"/>
                    <a:pt x="9927" y="3247"/>
                  </a:cubicBezTo>
                  <a:cubicBezTo>
                    <a:pt x="9943" y="3090"/>
                    <a:pt x="9974" y="2934"/>
                    <a:pt x="9990" y="2777"/>
                  </a:cubicBezTo>
                  <a:close/>
                  <a:moveTo>
                    <a:pt x="9880" y="3561"/>
                  </a:moveTo>
                  <a:cubicBezTo>
                    <a:pt x="10492" y="4297"/>
                    <a:pt x="11087" y="5081"/>
                    <a:pt x="11761" y="5786"/>
                  </a:cubicBezTo>
                  <a:cubicBezTo>
                    <a:pt x="11667" y="6241"/>
                    <a:pt x="11573" y="6696"/>
                    <a:pt x="11479" y="7134"/>
                  </a:cubicBezTo>
                  <a:cubicBezTo>
                    <a:pt x="11213" y="6821"/>
                    <a:pt x="10883" y="6507"/>
                    <a:pt x="10617" y="6194"/>
                  </a:cubicBezTo>
                  <a:cubicBezTo>
                    <a:pt x="10288" y="5802"/>
                    <a:pt x="9959" y="5410"/>
                    <a:pt x="9645" y="5018"/>
                  </a:cubicBezTo>
                  <a:cubicBezTo>
                    <a:pt x="9739" y="4532"/>
                    <a:pt x="9818" y="4047"/>
                    <a:pt x="9880" y="3561"/>
                  </a:cubicBezTo>
                  <a:close/>
                  <a:moveTo>
                    <a:pt x="9614" y="5222"/>
                  </a:moveTo>
                  <a:cubicBezTo>
                    <a:pt x="9896" y="5598"/>
                    <a:pt x="10194" y="5975"/>
                    <a:pt x="10492" y="6335"/>
                  </a:cubicBezTo>
                  <a:cubicBezTo>
                    <a:pt x="10789" y="6696"/>
                    <a:pt x="11072" y="7103"/>
                    <a:pt x="11416" y="7432"/>
                  </a:cubicBezTo>
                  <a:cubicBezTo>
                    <a:pt x="11322" y="7902"/>
                    <a:pt x="11228" y="8388"/>
                    <a:pt x="11134" y="8874"/>
                  </a:cubicBezTo>
                  <a:cubicBezTo>
                    <a:pt x="10789" y="8498"/>
                    <a:pt x="10398" y="8153"/>
                    <a:pt x="10068" y="7793"/>
                  </a:cubicBezTo>
                  <a:cubicBezTo>
                    <a:pt x="9802" y="7495"/>
                    <a:pt x="9535" y="7181"/>
                    <a:pt x="9269" y="6884"/>
                  </a:cubicBezTo>
                  <a:cubicBezTo>
                    <a:pt x="9394" y="6335"/>
                    <a:pt x="9504" y="5771"/>
                    <a:pt x="9614" y="5222"/>
                  </a:cubicBezTo>
                  <a:close/>
                  <a:moveTo>
                    <a:pt x="9206" y="7150"/>
                  </a:moveTo>
                  <a:cubicBezTo>
                    <a:pt x="9426" y="7432"/>
                    <a:pt x="9661" y="7699"/>
                    <a:pt x="9896" y="7965"/>
                  </a:cubicBezTo>
                  <a:cubicBezTo>
                    <a:pt x="10256" y="8388"/>
                    <a:pt x="10617" y="8827"/>
                    <a:pt x="11056" y="9203"/>
                  </a:cubicBezTo>
                  <a:cubicBezTo>
                    <a:pt x="10962" y="9736"/>
                    <a:pt x="10852" y="10254"/>
                    <a:pt x="10727" y="10771"/>
                  </a:cubicBezTo>
                  <a:cubicBezTo>
                    <a:pt x="10178" y="10097"/>
                    <a:pt x="9504" y="9439"/>
                    <a:pt x="8846" y="8796"/>
                  </a:cubicBezTo>
                  <a:cubicBezTo>
                    <a:pt x="8971" y="8247"/>
                    <a:pt x="9097" y="7699"/>
                    <a:pt x="9206" y="7150"/>
                  </a:cubicBezTo>
                  <a:close/>
                  <a:moveTo>
                    <a:pt x="8783" y="9062"/>
                  </a:moveTo>
                  <a:cubicBezTo>
                    <a:pt x="9379" y="9752"/>
                    <a:pt x="9974" y="10457"/>
                    <a:pt x="10664" y="11069"/>
                  </a:cubicBezTo>
                  <a:cubicBezTo>
                    <a:pt x="10570" y="11508"/>
                    <a:pt x="10460" y="11946"/>
                    <a:pt x="10335" y="12385"/>
                  </a:cubicBezTo>
                  <a:cubicBezTo>
                    <a:pt x="10037" y="12040"/>
                    <a:pt x="9692" y="11711"/>
                    <a:pt x="9410" y="11367"/>
                  </a:cubicBezTo>
                  <a:cubicBezTo>
                    <a:pt x="9097" y="10990"/>
                    <a:pt x="8799" y="10614"/>
                    <a:pt x="8517" y="10238"/>
                  </a:cubicBezTo>
                  <a:cubicBezTo>
                    <a:pt x="8611" y="9846"/>
                    <a:pt x="8689" y="9454"/>
                    <a:pt x="8783" y="9062"/>
                  </a:cubicBezTo>
                  <a:close/>
                  <a:moveTo>
                    <a:pt x="8454" y="10536"/>
                  </a:moveTo>
                  <a:cubicBezTo>
                    <a:pt x="8971" y="11272"/>
                    <a:pt x="9551" y="12072"/>
                    <a:pt x="10256" y="12699"/>
                  </a:cubicBezTo>
                  <a:cubicBezTo>
                    <a:pt x="10209" y="12871"/>
                    <a:pt x="10162" y="13044"/>
                    <a:pt x="10115" y="13232"/>
                  </a:cubicBezTo>
                  <a:cubicBezTo>
                    <a:pt x="10006" y="13561"/>
                    <a:pt x="9912" y="13874"/>
                    <a:pt x="9818" y="14204"/>
                  </a:cubicBezTo>
                  <a:cubicBezTo>
                    <a:pt x="9316" y="13545"/>
                    <a:pt x="8705" y="12903"/>
                    <a:pt x="8109" y="12260"/>
                  </a:cubicBezTo>
                  <a:cubicBezTo>
                    <a:pt x="8172" y="11962"/>
                    <a:pt x="8219" y="11664"/>
                    <a:pt x="8282" y="11367"/>
                  </a:cubicBezTo>
                  <a:cubicBezTo>
                    <a:pt x="8329" y="11084"/>
                    <a:pt x="8391" y="10818"/>
                    <a:pt x="8454" y="10536"/>
                  </a:cubicBezTo>
                  <a:close/>
                  <a:moveTo>
                    <a:pt x="8062" y="12479"/>
                  </a:moveTo>
                  <a:cubicBezTo>
                    <a:pt x="8595" y="13153"/>
                    <a:pt x="9128" y="13812"/>
                    <a:pt x="9755" y="14423"/>
                  </a:cubicBezTo>
                  <a:cubicBezTo>
                    <a:pt x="9598" y="14893"/>
                    <a:pt x="9457" y="15363"/>
                    <a:pt x="9316" y="15834"/>
                  </a:cubicBezTo>
                  <a:cubicBezTo>
                    <a:pt x="8971" y="15191"/>
                    <a:pt x="8376" y="14533"/>
                    <a:pt x="7796" y="13968"/>
                  </a:cubicBezTo>
                  <a:cubicBezTo>
                    <a:pt x="7890" y="13467"/>
                    <a:pt x="7968" y="12981"/>
                    <a:pt x="8062" y="12479"/>
                  </a:cubicBezTo>
                  <a:close/>
                  <a:moveTo>
                    <a:pt x="7749" y="14204"/>
                  </a:moveTo>
                  <a:cubicBezTo>
                    <a:pt x="7968" y="14439"/>
                    <a:pt x="8172" y="14674"/>
                    <a:pt x="8360" y="14909"/>
                  </a:cubicBezTo>
                  <a:cubicBezTo>
                    <a:pt x="8673" y="15316"/>
                    <a:pt x="8908" y="15740"/>
                    <a:pt x="9222" y="16147"/>
                  </a:cubicBezTo>
                  <a:cubicBezTo>
                    <a:pt x="9081" y="16633"/>
                    <a:pt x="8924" y="17135"/>
                    <a:pt x="8767" y="17636"/>
                  </a:cubicBezTo>
                  <a:cubicBezTo>
                    <a:pt x="8344" y="16978"/>
                    <a:pt x="7890" y="16335"/>
                    <a:pt x="7482" y="15661"/>
                  </a:cubicBezTo>
                  <a:cubicBezTo>
                    <a:pt x="7576" y="15175"/>
                    <a:pt x="7670" y="14689"/>
                    <a:pt x="7749" y="14204"/>
                  </a:cubicBezTo>
                  <a:close/>
                  <a:moveTo>
                    <a:pt x="7435" y="15881"/>
                  </a:moveTo>
                  <a:cubicBezTo>
                    <a:pt x="7827" y="16555"/>
                    <a:pt x="8219" y="17229"/>
                    <a:pt x="8705" y="17871"/>
                  </a:cubicBezTo>
                  <a:cubicBezTo>
                    <a:pt x="8595" y="18248"/>
                    <a:pt x="8485" y="18608"/>
                    <a:pt x="8391" y="18984"/>
                  </a:cubicBezTo>
                  <a:cubicBezTo>
                    <a:pt x="7984" y="18404"/>
                    <a:pt x="7545" y="17840"/>
                    <a:pt x="7153" y="17260"/>
                  </a:cubicBezTo>
                  <a:cubicBezTo>
                    <a:pt x="7263" y="16805"/>
                    <a:pt x="7357" y="16351"/>
                    <a:pt x="7435" y="15881"/>
                  </a:cubicBezTo>
                  <a:close/>
                  <a:moveTo>
                    <a:pt x="2341" y="708"/>
                  </a:moveTo>
                  <a:cubicBezTo>
                    <a:pt x="3595" y="1084"/>
                    <a:pt x="4896" y="1335"/>
                    <a:pt x="6165" y="1601"/>
                  </a:cubicBezTo>
                  <a:cubicBezTo>
                    <a:pt x="7167" y="1826"/>
                    <a:pt x="8153" y="2121"/>
                    <a:pt x="9153" y="2121"/>
                  </a:cubicBezTo>
                  <a:cubicBezTo>
                    <a:pt x="9202" y="2121"/>
                    <a:pt x="9251" y="2120"/>
                    <a:pt x="9300" y="2119"/>
                  </a:cubicBezTo>
                  <a:lnTo>
                    <a:pt x="9300" y="2119"/>
                  </a:lnTo>
                  <a:cubicBezTo>
                    <a:pt x="8689" y="4015"/>
                    <a:pt x="8297" y="6006"/>
                    <a:pt x="7937" y="7997"/>
                  </a:cubicBezTo>
                  <a:cubicBezTo>
                    <a:pt x="7905" y="8012"/>
                    <a:pt x="7874" y="8044"/>
                    <a:pt x="7921" y="8075"/>
                  </a:cubicBezTo>
                  <a:cubicBezTo>
                    <a:pt x="7921" y="8075"/>
                    <a:pt x="7921" y="8091"/>
                    <a:pt x="7921" y="8091"/>
                  </a:cubicBezTo>
                  <a:cubicBezTo>
                    <a:pt x="7717" y="9219"/>
                    <a:pt x="7513" y="10363"/>
                    <a:pt x="7278" y="11476"/>
                  </a:cubicBezTo>
                  <a:cubicBezTo>
                    <a:pt x="6714" y="14188"/>
                    <a:pt x="5899" y="16962"/>
                    <a:pt x="5727" y="19752"/>
                  </a:cubicBezTo>
                  <a:cubicBezTo>
                    <a:pt x="5710" y="19746"/>
                    <a:pt x="5692" y="19742"/>
                    <a:pt x="5676" y="19742"/>
                  </a:cubicBezTo>
                  <a:cubicBezTo>
                    <a:pt x="5615" y="19742"/>
                    <a:pt x="5568" y="19785"/>
                    <a:pt x="5617" y="19846"/>
                  </a:cubicBezTo>
                  <a:cubicBezTo>
                    <a:pt x="5648" y="19878"/>
                    <a:pt x="5680" y="19925"/>
                    <a:pt x="5727" y="19972"/>
                  </a:cubicBezTo>
                  <a:cubicBezTo>
                    <a:pt x="5711" y="20034"/>
                    <a:pt x="5711" y="20097"/>
                    <a:pt x="5711" y="20160"/>
                  </a:cubicBezTo>
                  <a:cubicBezTo>
                    <a:pt x="4990" y="19862"/>
                    <a:pt x="4128" y="19799"/>
                    <a:pt x="3360" y="19627"/>
                  </a:cubicBezTo>
                  <a:cubicBezTo>
                    <a:pt x="2482" y="19423"/>
                    <a:pt x="1620" y="19204"/>
                    <a:pt x="742" y="19047"/>
                  </a:cubicBezTo>
                  <a:cubicBezTo>
                    <a:pt x="1463" y="15975"/>
                    <a:pt x="1557" y="12746"/>
                    <a:pt x="1792" y="9580"/>
                  </a:cubicBezTo>
                  <a:cubicBezTo>
                    <a:pt x="2027" y="6633"/>
                    <a:pt x="2247" y="3670"/>
                    <a:pt x="2341" y="708"/>
                  </a:cubicBezTo>
                  <a:close/>
                  <a:moveTo>
                    <a:pt x="7059" y="17621"/>
                  </a:moveTo>
                  <a:cubicBezTo>
                    <a:pt x="7419" y="18216"/>
                    <a:pt x="7811" y="18827"/>
                    <a:pt x="8282" y="19376"/>
                  </a:cubicBezTo>
                  <a:cubicBezTo>
                    <a:pt x="8203" y="19674"/>
                    <a:pt x="8109" y="19956"/>
                    <a:pt x="8046" y="20254"/>
                  </a:cubicBezTo>
                  <a:cubicBezTo>
                    <a:pt x="7811" y="20019"/>
                    <a:pt x="7592" y="19784"/>
                    <a:pt x="7388" y="19548"/>
                  </a:cubicBezTo>
                  <a:cubicBezTo>
                    <a:pt x="7169" y="19282"/>
                    <a:pt x="6949" y="19031"/>
                    <a:pt x="6761" y="18765"/>
                  </a:cubicBezTo>
                  <a:cubicBezTo>
                    <a:pt x="6871" y="18389"/>
                    <a:pt x="6965" y="17997"/>
                    <a:pt x="7059" y="17621"/>
                  </a:cubicBezTo>
                  <a:close/>
                  <a:moveTo>
                    <a:pt x="601" y="19392"/>
                  </a:moveTo>
                  <a:cubicBezTo>
                    <a:pt x="1024" y="19580"/>
                    <a:pt x="1432" y="19721"/>
                    <a:pt x="1855" y="19862"/>
                  </a:cubicBezTo>
                  <a:cubicBezTo>
                    <a:pt x="2074" y="20175"/>
                    <a:pt x="2310" y="20473"/>
                    <a:pt x="2592" y="20755"/>
                  </a:cubicBezTo>
                  <a:cubicBezTo>
                    <a:pt x="2843" y="21022"/>
                    <a:pt x="3125" y="21351"/>
                    <a:pt x="3469" y="21570"/>
                  </a:cubicBezTo>
                  <a:cubicBezTo>
                    <a:pt x="3046" y="21508"/>
                    <a:pt x="2639" y="21461"/>
                    <a:pt x="2231" y="21382"/>
                  </a:cubicBezTo>
                  <a:cubicBezTo>
                    <a:pt x="2090" y="21053"/>
                    <a:pt x="1714" y="20708"/>
                    <a:pt x="1495" y="20426"/>
                  </a:cubicBezTo>
                  <a:cubicBezTo>
                    <a:pt x="1212" y="20081"/>
                    <a:pt x="915" y="19737"/>
                    <a:pt x="601" y="19392"/>
                  </a:cubicBezTo>
                  <a:close/>
                  <a:moveTo>
                    <a:pt x="2247" y="19972"/>
                  </a:moveTo>
                  <a:lnTo>
                    <a:pt x="2247" y="19972"/>
                  </a:lnTo>
                  <a:cubicBezTo>
                    <a:pt x="2529" y="20050"/>
                    <a:pt x="2795" y="20128"/>
                    <a:pt x="3078" y="20191"/>
                  </a:cubicBezTo>
                  <a:cubicBezTo>
                    <a:pt x="3375" y="20505"/>
                    <a:pt x="3689" y="20818"/>
                    <a:pt x="3971" y="21147"/>
                  </a:cubicBezTo>
                  <a:cubicBezTo>
                    <a:pt x="4143" y="21335"/>
                    <a:pt x="4300" y="21523"/>
                    <a:pt x="4457" y="21712"/>
                  </a:cubicBezTo>
                  <a:cubicBezTo>
                    <a:pt x="4253" y="21680"/>
                    <a:pt x="4049" y="21649"/>
                    <a:pt x="3846" y="21618"/>
                  </a:cubicBezTo>
                  <a:cubicBezTo>
                    <a:pt x="3846" y="21602"/>
                    <a:pt x="3846" y="21586"/>
                    <a:pt x="3830" y="21555"/>
                  </a:cubicBezTo>
                  <a:cubicBezTo>
                    <a:pt x="3564" y="21210"/>
                    <a:pt x="3109" y="20928"/>
                    <a:pt x="2795" y="20599"/>
                  </a:cubicBezTo>
                  <a:cubicBezTo>
                    <a:pt x="2592" y="20395"/>
                    <a:pt x="2419" y="20191"/>
                    <a:pt x="2247" y="19972"/>
                  </a:cubicBezTo>
                  <a:close/>
                  <a:moveTo>
                    <a:pt x="6683" y="19016"/>
                  </a:moveTo>
                  <a:cubicBezTo>
                    <a:pt x="7043" y="19564"/>
                    <a:pt x="7466" y="20113"/>
                    <a:pt x="7952" y="20567"/>
                  </a:cubicBezTo>
                  <a:cubicBezTo>
                    <a:pt x="7843" y="21006"/>
                    <a:pt x="7749" y="21429"/>
                    <a:pt x="7655" y="21868"/>
                  </a:cubicBezTo>
                  <a:cubicBezTo>
                    <a:pt x="7451" y="21618"/>
                    <a:pt x="7231" y="21382"/>
                    <a:pt x="7028" y="21147"/>
                  </a:cubicBezTo>
                  <a:cubicBezTo>
                    <a:pt x="6777" y="20849"/>
                    <a:pt x="6510" y="20567"/>
                    <a:pt x="6244" y="20270"/>
                  </a:cubicBezTo>
                  <a:cubicBezTo>
                    <a:pt x="6416" y="19862"/>
                    <a:pt x="6557" y="19439"/>
                    <a:pt x="6683" y="19016"/>
                  </a:cubicBezTo>
                  <a:close/>
                  <a:moveTo>
                    <a:pt x="3391" y="20270"/>
                  </a:moveTo>
                  <a:cubicBezTo>
                    <a:pt x="3877" y="20379"/>
                    <a:pt x="4394" y="20505"/>
                    <a:pt x="4896" y="20567"/>
                  </a:cubicBezTo>
                  <a:cubicBezTo>
                    <a:pt x="5162" y="20881"/>
                    <a:pt x="5429" y="21179"/>
                    <a:pt x="5695" y="21492"/>
                  </a:cubicBezTo>
                  <a:cubicBezTo>
                    <a:pt x="5836" y="21665"/>
                    <a:pt x="5977" y="21837"/>
                    <a:pt x="6134" y="22009"/>
                  </a:cubicBezTo>
                  <a:cubicBezTo>
                    <a:pt x="5742" y="21931"/>
                    <a:pt x="5335" y="21853"/>
                    <a:pt x="4927" y="21790"/>
                  </a:cubicBezTo>
                  <a:cubicBezTo>
                    <a:pt x="4676" y="21492"/>
                    <a:pt x="4363" y="21194"/>
                    <a:pt x="4081" y="20928"/>
                  </a:cubicBezTo>
                  <a:cubicBezTo>
                    <a:pt x="3861" y="20693"/>
                    <a:pt x="3626" y="20489"/>
                    <a:pt x="3391" y="20270"/>
                  </a:cubicBezTo>
                  <a:close/>
                  <a:moveTo>
                    <a:pt x="6150" y="20489"/>
                  </a:moveTo>
                  <a:cubicBezTo>
                    <a:pt x="6354" y="20740"/>
                    <a:pt x="6573" y="20991"/>
                    <a:pt x="6792" y="21241"/>
                  </a:cubicBezTo>
                  <a:cubicBezTo>
                    <a:pt x="7043" y="21570"/>
                    <a:pt x="7278" y="21931"/>
                    <a:pt x="7560" y="22260"/>
                  </a:cubicBezTo>
                  <a:cubicBezTo>
                    <a:pt x="7545" y="22339"/>
                    <a:pt x="7529" y="22401"/>
                    <a:pt x="7513" y="22480"/>
                  </a:cubicBezTo>
                  <a:cubicBezTo>
                    <a:pt x="7482" y="22417"/>
                    <a:pt x="7419" y="22339"/>
                    <a:pt x="7294" y="22307"/>
                  </a:cubicBezTo>
                  <a:cubicBezTo>
                    <a:pt x="7106" y="22244"/>
                    <a:pt x="6918" y="22197"/>
                    <a:pt x="6730" y="22150"/>
                  </a:cubicBezTo>
                  <a:cubicBezTo>
                    <a:pt x="6479" y="21853"/>
                    <a:pt x="6197" y="21570"/>
                    <a:pt x="5930" y="21304"/>
                  </a:cubicBezTo>
                  <a:cubicBezTo>
                    <a:pt x="5711" y="21069"/>
                    <a:pt x="5491" y="20834"/>
                    <a:pt x="5272" y="20599"/>
                  </a:cubicBezTo>
                  <a:cubicBezTo>
                    <a:pt x="5429" y="20599"/>
                    <a:pt x="5570" y="20599"/>
                    <a:pt x="5727" y="20583"/>
                  </a:cubicBezTo>
                  <a:cubicBezTo>
                    <a:pt x="5774" y="20567"/>
                    <a:pt x="5805" y="20552"/>
                    <a:pt x="5836" y="20536"/>
                  </a:cubicBezTo>
                  <a:cubicBezTo>
                    <a:pt x="5873" y="20546"/>
                    <a:pt x="5911" y="20552"/>
                    <a:pt x="5949" y="20552"/>
                  </a:cubicBezTo>
                  <a:cubicBezTo>
                    <a:pt x="6024" y="20552"/>
                    <a:pt x="6098" y="20531"/>
                    <a:pt x="6150" y="20489"/>
                  </a:cubicBezTo>
                  <a:close/>
                  <a:moveTo>
                    <a:pt x="2031" y="0"/>
                  </a:moveTo>
                  <a:cubicBezTo>
                    <a:pt x="1865" y="0"/>
                    <a:pt x="1773" y="61"/>
                    <a:pt x="1745" y="159"/>
                  </a:cubicBezTo>
                  <a:cubicBezTo>
                    <a:pt x="1604" y="175"/>
                    <a:pt x="1479" y="253"/>
                    <a:pt x="1463" y="379"/>
                  </a:cubicBezTo>
                  <a:cubicBezTo>
                    <a:pt x="1259" y="3623"/>
                    <a:pt x="1118" y="6852"/>
                    <a:pt x="883" y="10081"/>
                  </a:cubicBezTo>
                  <a:cubicBezTo>
                    <a:pt x="664" y="13075"/>
                    <a:pt x="209" y="16053"/>
                    <a:pt x="288" y="19094"/>
                  </a:cubicBezTo>
                  <a:cubicBezTo>
                    <a:pt x="264" y="19089"/>
                    <a:pt x="239" y="19086"/>
                    <a:pt x="216" y="19086"/>
                  </a:cubicBezTo>
                  <a:cubicBezTo>
                    <a:pt x="100" y="19086"/>
                    <a:pt x="0" y="19149"/>
                    <a:pt x="52" y="19266"/>
                  </a:cubicBezTo>
                  <a:cubicBezTo>
                    <a:pt x="288" y="19721"/>
                    <a:pt x="538" y="20175"/>
                    <a:pt x="852" y="20614"/>
                  </a:cubicBezTo>
                  <a:cubicBezTo>
                    <a:pt x="1040" y="20881"/>
                    <a:pt x="1259" y="21288"/>
                    <a:pt x="1573" y="21539"/>
                  </a:cubicBezTo>
                  <a:cubicBezTo>
                    <a:pt x="1589" y="21602"/>
                    <a:pt x="1651" y="21665"/>
                    <a:pt x="1761" y="21696"/>
                  </a:cubicBezTo>
                  <a:cubicBezTo>
                    <a:pt x="1792" y="21712"/>
                    <a:pt x="1824" y="21727"/>
                    <a:pt x="1871" y="21743"/>
                  </a:cubicBezTo>
                  <a:cubicBezTo>
                    <a:pt x="1871" y="21743"/>
                    <a:pt x="1886" y="21743"/>
                    <a:pt x="1902" y="21759"/>
                  </a:cubicBezTo>
                  <a:cubicBezTo>
                    <a:pt x="1918" y="21759"/>
                    <a:pt x="1949" y="21759"/>
                    <a:pt x="1980" y="21774"/>
                  </a:cubicBezTo>
                  <a:cubicBezTo>
                    <a:pt x="3539" y="22249"/>
                    <a:pt x="5380" y="22767"/>
                    <a:pt x="6995" y="22767"/>
                  </a:cubicBezTo>
                  <a:cubicBezTo>
                    <a:pt x="7085" y="22767"/>
                    <a:pt x="7174" y="22765"/>
                    <a:pt x="7263" y="22762"/>
                  </a:cubicBezTo>
                  <a:cubicBezTo>
                    <a:pt x="7404" y="22746"/>
                    <a:pt x="7482" y="22683"/>
                    <a:pt x="7513" y="22621"/>
                  </a:cubicBezTo>
                  <a:cubicBezTo>
                    <a:pt x="7552" y="22699"/>
                    <a:pt x="7664" y="22759"/>
                    <a:pt x="7762" y="22759"/>
                  </a:cubicBezTo>
                  <a:cubicBezTo>
                    <a:pt x="7822" y="22759"/>
                    <a:pt x="7876" y="22737"/>
                    <a:pt x="7905" y="22683"/>
                  </a:cubicBezTo>
                  <a:cubicBezTo>
                    <a:pt x="7921" y="22636"/>
                    <a:pt x="7937" y="22605"/>
                    <a:pt x="7952" y="22574"/>
                  </a:cubicBezTo>
                  <a:cubicBezTo>
                    <a:pt x="8015" y="22558"/>
                    <a:pt x="8062" y="22511"/>
                    <a:pt x="8031" y="22464"/>
                  </a:cubicBezTo>
                  <a:cubicBezTo>
                    <a:pt x="8031" y="22448"/>
                    <a:pt x="8015" y="22433"/>
                    <a:pt x="8015" y="22417"/>
                  </a:cubicBezTo>
                  <a:cubicBezTo>
                    <a:pt x="9285" y="19658"/>
                    <a:pt x="10053" y="16696"/>
                    <a:pt x="10727" y="13749"/>
                  </a:cubicBezTo>
                  <a:cubicBezTo>
                    <a:pt x="11275" y="11335"/>
                    <a:pt x="12012" y="8906"/>
                    <a:pt x="12498" y="6460"/>
                  </a:cubicBezTo>
                  <a:cubicBezTo>
                    <a:pt x="12505" y="6461"/>
                    <a:pt x="12512" y="6462"/>
                    <a:pt x="12519" y="6462"/>
                  </a:cubicBezTo>
                  <a:cubicBezTo>
                    <a:pt x="12621" y="6462"/>
                    <a:pt x="12713" y="6359"/>
                    <a:pt x="12655" y="6257"/>
                  </a:cubicBezTo>
                  <a:cubicBezTo>
                    <a:pt x="12623" y="6225"/>
                    <a:pt x="12592" y="6178"/>
                    <a:pt x="12561" y="6131"/>
                  </a:cubicBezTo>
                  <a:cubicBezTo>
                    <a:pt x="12655" y="5598"/>
                    <a:pt x="12749" y="5065"/>
                    <a:pt x="12811" y="4532"/>
                  </a:cubicBezTo>
                  <a:cubicBezTo>
                    <a:pt x="13031" y="4470"/>
                    <a:pt x="13125" y="4235"/>
                    <a:pt x="12890" y="4031"/>
                  </a:cubicBezTo>
                  <a:cubicBezTo>
                    <a:pt x="12890" y="4015"/>
                    <a:pt x="12890" y="3984"/>
                    <a:pt x="12890" y="3953"/>
                  </a:cubicBezTo>
                  <a:cubicBezTo>
                    <a:pt x="12913" y="3767"/>
                    <a:pt x="12704" y="3633"/>
                    <a:pt x="12518" y="3633"/>
                  </a:cubicBezTo>
                  <a:cubicBezTo>
                    <a:pt x="12453" y="3633"/>
                    <a:pt x="12390" y="3649"/>
                    <a:pt x="12341" y="3686"/>
                  </a:cubicBezTo>
                  <a:cubicBezTo>
                    <a:pt x="11855" y="3373"/>
                    <a:pt x="11369" y="3043"/>
                    <a:pt x="10930" y="2699"/>
                  </a:cubicBezTo>
                  <a:cubicBezTo>
                    <a:pt x="10476" y="2354"/>
                    <a:pt x="10053" y="1899"/>
                    <a:pt x="9535" y="1633"/>
                  </a:cubicBezTo>
                  <a:cubicBezTo>
                    <a:pt x="9504" y="1617"/>
                    <a:pt x="9488" y="1601"/>
                    <a:pt x="9473" y="1586"/>
                  </a:cubicBezTo>
                  <a:cubicBezTo>
                    <a:pt x="8407" y="1037"/>
                    <a:pt x="7012" y="896"/>
                    <a:pt x="5821" y="661"/>
                  </a:cubicBezTo>
                  <a:cubicBezTo>
                    <a:pt x="4582" y="410"/>
                    <a:pt x="3344" y="112"/>
                    <a:pt x="2090" y="3"/>
                  </a:cubicBezTo>
                  <a:cubicBezTo>
                    <a:pt x="2069" y="1"/>
                    <a:pt x="2050" y="0"/>
                    <a:pt x="20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47" name="Google Shape;1747;p64">
            <a:extLst>
              <a:ext uri="{FF2B5EF4-FFF2-40B4-BE49-F238E27FC236}">
                <a16:creationId xmlns:a16="http://schemas.microsoft.com/office/drawing/2014/main" xmlns="" id="{347C1358-CE2D-4286-FD13-F3C41C9555F5}"/>
              </a:ext>
            </a:extLst>
          </p:cNvPr>
          <p:cNvSpPr/>
          <p:nvPr/>
        </p:nvSpPr>
        <p:spPr>
          <a:xfrm rot="-1036824">
            <a:off x="3642875" y="929302"/>
            <a:ext cx="932333" cy="512408"/>
          </a:xfrm>
          <a:custGeom>
            <a:avLst/>
            <a:gdLst/>
            <a:ahLst/>
            <a:cxnLst/>
            <a:rect l="l" t="t" r="r" b="b"/>
            <a:pathLst>
              <a:path w="17773" h="9768" extrusionOk="0">
                <a:moveTo>
                  <a:pt x="3304" y="1"/>
                </a:moveTo>
                <a:cubicBezTo>
                  <a:pt x="3172" y="1"/>
                  <a:pt x="3045" y="62"/>
                  <a:pt x="2971" y="211"/>
                </a:cubicBezTo>
                <a:cubicBezTo>
                  <a:pt x="2857" y="439"/>
                  <a:pt x="2743" y="690"/>
                  <a:pt x="2629" y="918"/>
                </a:cubicBezTo>
                <a:cubicBezTo>
                  <a:pt x="2629" y="941"/>
                  <a:pt x="2606" y="964"/>
                  <a:pt x="2583" y="1009"/>
                </a:cubicBezTo>
                <a:cubicBezTo>
                  <a:pt x="2058" y="2105"/>
                  <a:pt x="1510" y="3201"/>
                  <a:pt x="985" y="4296"/>
                </a:cubicBezTo>
                <a:cubicBezTo>
                  <a:pt x="985" y="4319"/>
                  <a:pt x="985" y="4319"/>
                  <a:pt x="985" y="4319"/>
                </a:cubicBezTo>
                <a:cubicBezTo>
                  <a:pt x="825" y="4593"/>
                  <a:pt x="643" y="4844"/>
                  <a:pt x="483" y="5118"/>
                </a:cubicBezTo>
                <a:cubicBezTo>
                  <a:pt x="369" y="5209"/>
                  <a:pt x="255" y="5323"/>
                  <a:pt x="141" y="5438"/>
                </a:cubicBezTo>
                <a:cubicBezTo>
                  <a:pt x="49" y="5529"/>
                  <a:pt x="49" y="5643"/>
                  <a:pt x="95" y="5711"/>
                </a:cubicBezTo>
                <a:cubicBezTo>
                  <a:pt x="0" y="5996"/>
                  <a:pt x="173" y="6327"/>
                  <a:pt x="469" y="6327"/>
                </a:cubicBezTo>
                <a:cubicBezTo>
                  <a:pt x="530" y="6327"/>
                  <a:pt x="596" y="6313"/>
                  <a:pt x="666" y="6282"/>
                </a:cubicBezTo>
                <a:cubicBezTo>
                  <a:pt x="711" y="6259"/>
                  <a:pt x="757" y="6236"/>
                  <a:pt x="803" y="6214"/>
                </a:cubicBezTo>
                <a:lnTo>
                  <a:pt x="917" y="6214"/>
                </a:lnTo>
                <a:cubicBezTo>
                  <a:pt x="962" y="6282"/>
                  <a:pt x="1031" y="6328"/>
                  <a:pt x="1122" y="6328"/>
                </a:cubicBezTo>
                <a:lnTo>
                  <a:pt x="3336" y="6830"/>
                </a:lnTo>
                <a:lnTo>
                  <a:pt x="3519" y="6830"/>
                </a:lnTo>
                <a:cubicBezTo>
                  <a:pt x="3633" y="6853"/>
                  <a:pt x="3770" y="6898"/>
                  <a:pt x="3907" y="6944"/>
                </a:cubicBezTo>
                <a:cubicBezTo>
                  <a:pt x="3951" y="6957"/>
                  <a:pt x="3993" y="6962"/>
                  <a:pt x="4033" y="6962"/>
                </a:cubicBezTo>
                <a:cubicBezTo>
                  <a:pt x="4427" y="6962"/>
                  <a:pt x="4601" y="6396"/>
                  <a:pt x="4249" y="6168"/>
                </a:cubicBezTo>
                <a:cubicBezTo>
                  <a:pt x="4500" y="6145"/>
                  <a:pt x="4592" y="5757"/>
                  <a:pt x="4318" y="5666"/>
                </a:cubicBezTo>
                <a:cubicBezTo>
                  <a:pt x="3861" y="5529"/>
                  <a:pt x="3405" y="5438"/>
                  <a:pt x="2971" y="5346"/>
                </a:cubicBezTo>
                <a:cubicBezTo>
                  <a:pt x="4744" y="4737"/>
                  <a:pt x="6686" y="4321"/>
                  <a:pt x="8540" y="4321"/>
                </a:cubicBezTo>
                <a:cubicBezTo>
                  <a:pt x="9811" y="4321"/>
                  <a:pt x="11041" y="4517"/>
                  <a:pt x="12147" y="4981"/>
                </a:cubicBezTo>
                <a:cubicBezTo>
                  <a:pt x="13311" y="5780"/>
                  <a:pt x="14292" y="6830"/>
                  <a:pt x="15228" y="7971"/>
                </a:cubicBezTo>
                <a:cubicBezTo>
                  <a:pt x="14886" y="7925"/>
                  <a:pt x="14543" y="7857"/>
                  <a:pt x="14201" y="7789"/>
                </a:cubicBezTo>
                <a:cubicBezTo>
                  <a:pt x="13767" y="7674"/>
                  <a:pt x="13356" y="7560"/>
                  <a:pt x="12923" y="7446"/>
                </a:cubicBezTo>
                <a:cubicBezTo>
                  <a:pt x="12881" y="7434"/>
                  <a:pt x="12839" y="7428"/>
                  <a:pt x="12799" y="7428"/>
                </a:cubicBezTo>
                <a:cubicBezTo>
                  <a:pt x="12406" y="7428"/>
                  <a:pt x="12143" y="7994"/>
                  <a:pt x="12558" y="8222"/>
                </a:cubicBezTo>
                <a:cubicBezTo>
                  <a:pt x="13790" y="8930"/>
                  <a:pt x="15046" y="9432"/>
                  <a:pt x="16438" y="9751"/>
                </a:cubicBezTo>
                <a:cubicBezTo>
                  <a:pt x="16480" y="9762"/>
                  <a:pt x="16522" y="9767"/>
                  <a:pt x="16563" y="9767"/>
                </a:cubicBezTo>
                <a:cubicBezTo>
                  <a:pt x="16785" y="9767"/>
                  <a:pt x="16970" y="9614"/>
                  <a:pt x="17009" y="9363"/>
                </a:cubicBezTo>
                <a:cubicBezTo>
                  <a:pt x="17009" y="9227"/>
                  <a:pt x="17031" y="9090"/>
                  <a:pt x="17054" y="8953"/>
                </a:cubicBezTo>
                <a:cubicBezTo>
                  <a:pt x="17123" y="8907"/>
                  <a:pt x="17191" y="8838"/>
                  <a:pt x="17237" y="8770"/>
                </a:cubicBezTo>
                <a:cubicBezTo>
                  <a:pt x="17351" y="8724"/>
                  <a:pt x="17465" y="8587"/>
                  <a:pt x="17488" y="8405"/>
                </a:cubicBezTo>
                <a:cubicBezTo>
                  <a:pt x="17556" y="7903"/>
                  <a:pt x="17533" y="7469"/>
                  <a:pt x="17442" y="7035"/>
                </a:cubicBezTo>
                <a:cubicBezTo>
                  <a:pt x="17442" y="6077"/>
                  <a:pt x="17533" y="5141"/>
                  <a:pt x="17716" y="4205"/>
                </a:cubicBezTo>
                <a:cubicBezTo>
                  <a:pt x="17773" y="3866"/>
                  <a:pt x="17480" y="3632"/>
                  <a:pt x="17227" y="3632"/>
                </a:cubicBezTo>
                <a:cubicBezTo>
                  <a:pt x="17071" y="3632"/>
                  <a:pt x="16929" y="3722"/>
                  <a:pt x="16894" y="3931"/>
                </a:cubicBezTo>
                <a:cubicBezTo>
                  <a:pt x="16780" y="4502"/>
                  <a:pt x="16689" y="5095"/>
                  <a:pt x="16598" y="5666"/>
                </a:cubicBezTo>
                <a:cubicBezTo>
                  <a:pt x="16324" y="5711"/>
                  <a:pt x="16073" y="5963"/>
                  <a:pt x="16232" y="6282"/>
                </a:cubicBezTo>
                <a:cubicBezTo>
                  <a:pt x="16324" y="6442"/>
                  <a:pt x="16392" y="6579"/>
                  <a:pt x="16438" y="6716"/>
                </a:cubicBezTo>
                <a:cubicBezTo>
                  <a:pt x="16415" y="6853"/>
                  <a:pt x="16415" y="6990"/>
                  <a:pt x="16392" y="7127"/>
                </a:cubicBezTo>
                <a:cubicBezTo>
                  <a:pt x="15160" y="5506"/>
                  <a:pt x="13585" y="4410"/>
                  <a:pt x="11827" y="3794"/>
                </a:cubicBezTo>
                <a:cubicBezTo>
                  <a:pt x="10960" y="3292"/>
                  <a:pt x="9978" y="2927"/>
                  <a:pt x="8883" y="2721"/>
                </a:cubicBezTo>
                <a:cubicBezTo>
                  <a:pt x="8296" y="2610"/>
                  <a:pt x="7705" y="2556"/>
                  <a:pt x="7117" y="2556"/>
                </a:cubicBezTo>
                <a:cubicBezTo>
                  <a:pt x="5416" y="2556"/>
                  <a:pt x="3739" y="3009"/>
                  <a:pt x="2263" y="3840"/>
                </a:cubicBezTo>
                <a:cubicBezTo>
                  <a:pt x="2377" y="3634"/>
                  <a:pt x="2492" y="3429"/>
                  <a:pt x="2583" y="3201"/>
                </a:cubicBezTo>
                <a:cubicBezTo>
                  <a:pt x="2857" y="2813"/>
                  <a:pt x="3062" y="2356"/>
                  <a:pt x="3222" y="1900"/>
                </a:cubicBezTo>
                <a:cubicBezTo>
                  <a:pt x="3405" y="1466"/>
                  <a:pt x="3587" y="1032"/>
                  <a:pt x="3770" y="576"/>
                </a:cubicBezTo>
                <a:cubicBezTo>
                  <a:pt x="3878" y="267"/>
                  <a:pt x="3580" y="1"/>
                  <a:pt x="33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48" name="Google Shape;1748;p64">
            <a:extLst>
              <a:ext uri="{FF2B5EF4-FFF2-40B4-BE49-F238E27FC236}">
                <a16:creationId xmlns:a16="http://schemas.microsoft.com/office/drawing/2014/main" xmlns="" id="{B1A385E3-42C7-AAB2-0E9A-9D18BC9B48BB}"/>
              </a:ext>
            </a:extLst>
          </p:cNvPr>
          <p:cNvGrpSpPr/>
          <p:nvPr/>
        </p:nvGrpSpPr>
        <p:grpSpPr>
          <a:xfrm rot="-8593293">
            <a:off x="48531" y="-510565"/>
            <a:ext cx="2429474" cy="1577941"/>
            <a:chOff x="5118990" y="4122087"/>
            <a:chExt cx="1882464" cy="1222659"/>
          </a:xfrm>
        </p:grpSpPr>
        <p:sp>
          <p:nvSpPr>
            <p:cNvPr id="1749" name="Google Shape;1749;p64">
              <a:extLst>
                <a:ext uri="{FF2B5EF4-FFF2-40B4-BE49-F238E27FC236}">
                  <a16:creationId xmlns:a16="http://schemas.microsoft.com/office/drawing/2014/main" xmlns="" id="{41D7875F-92DD-9A87-92DB-FE0152F655DB}"/>
                </a:ext>
              </a:extLst>
            </p:cNvPr>
            <p:cNvSpPr/>
            <p:nvPr/>
          </p:nvSpPr>
          <p:spPr>
            <a:xfrm rot="787510">
              <a:off x="5385771" y="4227679"/>
              <a:ext cx="603559" cy="359284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64">
              <a:extLst>
                <a:ext uri="{FF2B5EF4-FFF2-40B4-BE49-F238E27FC236}">
                  <a16:creationId xmlns:a16="http://schemas.microsoft.com/office/drawing/2014/main" xmlns="" id="{4211E1DA-7ED5-767E-83EC-A4FEDE2486D0}"/>
                </a:ext>
              </a:extLst>
            </p:cNvPr>
            <p:cNvSpPr/>
            <p:nvPr/>
          </p:nvSpPr>
          <p:spPr>
            <a:xfrm rot="787510">
              <a:off x="5335021" y="4244664"/>
              <a:ext cx="556881" cy="639813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64">
              <a:extLst>
                <a:ext uri="{FF2B5EF4-FFF2-40B4-BE49-F238E27FC236}">
                  <a16:creationId xmlns:a16="http://schemas.microsoft.com/office/drawing/2014/main" xmlns="" id="{7CB56E5C-00D1-6147-5B64-AF35FE0CCC6E}"/>
                </a:ext>
              </a:extLst>
            </p:cNvPr>
            <p:cNvSpPr/>
            <p:nvPr/>
          </p:nvSpPr>
          <p:spPr>
            <a:xfrm rot="787510">
              <a:off x="5274233" y="4284717"/>
              <a:ext cx="108494" cy="89486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64">
              <a:extLst>
                <a:ext uri="{FF2B5EF4-FFF2-40B4-BE49-F238E27FC236}">
                  <a16:creationId xmlns:a16="http://schemas.microsoft.com/office/drawing/2014/main" xmlns="" id="{EB05178E-BA18-5572-1C6F-2841F0088BE1}"/>
                </a:ext>
              </a:extLst>
            </p:cNvPr>
            <p:cNvSpPr/>
            <p:nvPr/>
          </p:nvSpPr>
          <p:spPr>
            <a:xfrm rot="787510">
              <a:off x="5276253" y="4313238"/>
              <a:ext cx="125778" cy="126468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64">
              <a:extLst>
                <a:ext uri="{FF2B5EF4-FFF2-40B4-BE49-F238E27FC236}">
                  <a16:creationId xmlns:a16="http://schemas.microsoft.com/office/drawing/2014/main" xmlns="" id="{7BB7D62B-0F30-409B-6E7F-F5B2AB955E19}"/>
                </a:ext>
              </a:extLst>
            </p:cNvPr>
            <p:cNvSpPr/>
            <p:nvPr/>
          </p:nvSpPr>
          <p:spPr>
            <a:xfrm rot="787510">
              <a:off x="5556472" y="4350491"/>
              <a:ext cx="214919" cy="68331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64">
              <a:extLst>
                <a:ext uri="{FF2B5EF4-FFF2-40B4-BE49-F238E27FC236}">
                  <a16:creationId xmlns:a16="http://schemas.microsoft.com/office/drawing/2014/main" xmlns="" id="{DD3E76CC-989D-5ECC-42D5-021BCA744DC5}"/>
                </a:ext>
              </a:extLst>
            </p:cNvPr>
            <p:cNvSpPr/>
            <p:nvPr/>
          </p:nvSpPr>
          <p:spPr>
            <a:xfrm rot="787510">
              <a:off x="5858154" y="4388382"/>
              <a:ext cx="1087855" cy="60559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64">
              <a:extLst>
                <a:ext uri="{FF2B5EF4-FFF2-40B4-BE49-F238E27FC236}">
                  <a16:creationId xmlns:a16="http://schemas.microsoft.com/office/drawing/2014/main" xmlns="" id="{1060FD21-2BC3-D700-F5AD-D41EB1F2D99C}"/>
                </a:ext>
              </a:extLst>
            </p:cNvPr>
            <p:cNvSpPr/>
            <p:nvPr/>
          </p:nvSpPr>
          <p:spPr>
            <a:xfrm rot="787510">
              <a:off x="6027045" y="4465191"/>
              <a:ext cx="608388" cy="226071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64">
              <a:extLst>
                <a:ext uri="{FF2B5EF4-FFF2-40B4-BE49-F238E27FC236}">
                  <a16:creationId xmlns:a16="http://schemas.microsoft.com/office/drawing/2014/main" xmlns="" id="{9B470ACB-962A-B33E-AE54-F9DAE2226A57}"/>
                </a:ext>
              </a:extLst>
            </p:cNvPr>
            <p:cNvSpPr/>
            <p:nvPr/>
          </p:nvSpPr>
          <p:spPr>
            <a:xfrm rot="787510">
              <a:off x="5717956" y="4731255"/>
              <a:ext cx="1111348" cy="47701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64">
              <a:extLst>
                <a:ext uri="{FF2B5EF4-FFF2-40B4-BE49-F238E27FC236}">
                  <a16:creationId xmlns:a16="http://schemas.microsoft.com/office/drawing/2014/main" xmlns="" id="{8B7520AD-FD12-49E0-8277-1F1BD5BF9572}"/>
                </a:ext>
              </a:extLst>
            </p:cNvPr>
            <p:cNvSpPr/>
            <p:nvPr/>
          </p:nvSpPr>
          <p:spPr>
            <a:xfrm rot="787510">
              <a:off x="5192958" y="4307909"/>
              <a:ext cx="1734529" cy="851015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64">
              <a:extLst>
                <a:ext uri="{FF2B5EF4-FFF2-40B4-BE49-F238E27FC236}">
                  <a16:creationId xmlns:a16="http://schemas.microsoft.com/office/drawing/2014/main" xmlns="" id="{A7C77114-4272-32C6-7752-E7C9F87C4CF2}"/>
                </a:ext>
              </a:extLst>
            </p:cNvPr>
            <p:cNvSpPr/>
            <p:nvPr/>
          </p:nvSpPr>
          <p:spPr>
            <a:xfrm rot="787510">
              <a:off x="5746899" y="4608508"/>
              <a:ext cx="88489" cy="329239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64">
              <a:extLst>
                <a:ext uri="{FF2B5EF4-FFF2-40B4-BE49-F238E27FC236}">
                  <a16:creationId xmlns:a16="http://schemas.microsoft.com/office/drawing/2014/main" xmlns="" id="{44BE0C39-55ED-685B-851F-1493F103AE4B}"/>
                </a:ext>
              </a:extLst>
            </p:cNvPr>
            <p:cNvSpPr/>
            <p:nvPr/>
          </p:nvSpPr>
          <p:spPr>
            <a:xfrm rot="787510">
              <a:off x="5433551" y="4425988"/>
              <a:ext cx="32192" cy="86573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64">
              <a:extLst>
                <a:ext uri="{FF2B5EF4-FFF2-40B4-BE49-F238E27FC236}">
                  <a16:creationId xmlns:a16="http://schemas.microsoft.com/office/drawing/2014/main" xmlns="" id="{40C77F24-25FF-F4FA-CC7E-B7C2FA95CBD8}"/>
                </a:ext>
              </a:extLst>
            </p:cNvPr>
            <p:cNvSpPr/>
            <p:nvPr/>
          </p:nvSpPr>
          <p:spPr>
            <a:xfrm rot="787510">
              <a:off x="5891335" y="4294059"/>
              <a:ext cx="94353" cy="35583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64">
              <a:extLst>
                <a:ext uri="{FF2B5EF4-FFF2-40B4-BE49-F238E27FC236}">
                  <a16:creationId xmlns:a16="http://schemas.microsoft.com/office/drawing/2014/main" xmlns="" id="{EEDF1871-F234-50EE-72EA-58906E618A00}"/>
                </a:ext>
              </a:extLst>
            </p:cNvPr>
            <p:cNvSpPr/>
            <p:nvPr/>
          </p:nvSpPr>
          <p:spPr>
            <a:xfrm rot="787510">
              <a:off x="5743083" y="4284862"/>
              <a:ext cx="155517" cy="62138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64">
              <a:extLst>
                <a:ext uri="{FF2B5EF4-FFF2-40B4-BE49-F238E27FC236}">
                  <a16:creationId xmlns:a16="http://schemas.microsoft.com/office/drawing/2014/main" xmlns="" id="{DA569D9B-CEC7-299F-797A-1222111DA71C}"/>
                </a:ext>
              </a:extLst>
            </p:cNvPr>
            <p:cNvSpPr/>
            <p:nvPr/>
          </p:nvSpPr>
          <p:spPr>
            <a:xfrm rot="787510">
              <a:off x="5468329" y="4339170"/>
              <a:ext cx="37327" cy="108648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64">
              <a:extLst>
                <a:ext uri="{FF2B5EF4-FFF2-40B4-BE49-F238E27FC236}">
                  <a16:creationId xmlns:a16="http://schemas.microsoft.com/office/drawing/2014/main" xmlns="" id="{79F96463-1734-F4F2-3F14-9C24CA8CA373}"/>
                </a:ext>
              </a:extLst>
            </p:cNvPr>
            <p:cNvSpPr/>
            <p:nvPr/>
          </p:nvSpPr>
          <p:spPr>
            <a:xfrm rot="787510">
              <a:off x="5364359" y="4323181"/>
              <a:ext cx="43919" cy="135666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64" name="Google Shape;1764;p64">
            <a:extLst>
              <a:ext uri="{FF2B5EF4-FFF2-40B4-BE49-F238E27FC236}">
                <a16:creationId xmlns:a16="http://schemas.microsoft.com/office/drawing/2014/main" xmlns="" id="{8761A41D-BA05-2FA5-4287-235FBCB4087F}"/>
              </a:ext>
            </a:extLst>
          </p:cNvPr>
          <p:cNvGrpSpPr/>
          <p:nvPr/>
        </p:nvGrpSpPr>
        <p:grpSpPr>
          <a:xfrm>
            <a:off x="2892135" y="4571243"/>
            <a:ext cx="2433812" cy="320922"/>
            <a:chOff x="1394800" y="3522000"/>
            <a:chExt cx="1048650" cy="138275"/>
          </a:xfrm>
        </p:grpSpPr>
        <p:sp>
          <p:nvSpPr>
            <p:cNvPr id="1765" name="Google Shape;1765;p64">
              <a:extLst>
                <a:ext uri="{FF2B5EF4-FFF2-40B4-BE49-F238E27FC236}">
                  <a16:creationId xmlns:a16="http://schemas.microsoft.com/office/drawing/2014/main" xmlns="" id="{835936F4-06D6-6C30-31DA-D16912297DC3}"/>
                </a:ext>
              </a:extLst>
            </p:cNvPr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64">
              <a:extLst>
                <a:ext uri="{FF2B5EF4-FFF2-40B4-BE49-F238E27FC236}">
                  <a16:creationId xmlns:a16="http://schemas.microsoft.com/office/drawing/2014/main" xmlns="" id="{31CAB4DC-36CB-E881-6076-734A2EE80D93}"/>
                </a:ext>
              </a:extLst>
            </p:cNvPr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64">
              <a:extLst>
                <a:ext uri="{FF2B5EF4-FFF2-40B4-BE49-F238E27FC236}">
                  <a16:creationId xmlns:a16="http://schemas.microsoft.com/office/drawing/2014/main" xmlns="" id="{166E9821-78E2-93E5-E04F-9F00988086C9}"/>
                </a:ext>
              </a:extLst>
            </p:cNvPr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64">
              <a:extLst>
                <a:ext uri="{FF2B5EF4-FFF2-40B4-BE49-F238E27FC236}">
                  <a16:creationId xmlns:a16="http://schemas.microsoft.com/office/drawing/2014/main" xmlns="" id="{C15D3577-A4E7-9297-171B-1A8C94133D38}"/>
                </a:ext>
              </a:extLst>
            </p:cNvPr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64">
              <a:extLst>
                <a:ext uri="{FF2B5EF4-FFF2-40B4-BE49-F238E27FC236}">
                  <a16:creationId xmlns:a16="http://schemas.microsoft.com/office/drawing/2014/main" xmlns="" id="{A4AB0431-401F-8E24-6030-DD5D398B1CB5}"/>
                </a:ext>
              </a:extLst>
            </p:cNvPr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64">
              <a:extLst>
                <a:ext uri="{FF2B5EF4-FFF2-40B4-BE49-F238E27FC236}">
                  <a16:creationId xmlns:a16="http://schemas.microsoft.com/office/drawing/2014/main" xmlns="" id="{0EA6D632-70F4-A918-BB03-34D64B248503}"/>
                </a:ext>
              </a:extLst>
            </p:cNvPr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64">
              <a:extLst>
                <a:ext uri="{FF2B5EF4-FFF2-40B4-BE49-F238E27FC236}">
                  <a16:creationId xmlns:a16="http://schemas.microsoft.com/office/drawing/2014/main" xmlns="" id="{FC985B02-D5AD-E2BD-1CEA-2B6EDF51C8DB}"/>
                </a:ext>
              </a:extLst>
            </p:cNvPr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64">
              <a:extLst>
                <a:ext uri="{FF2B5EF4-FFF2-40B4-BE49-F238E27FC236}">
                  <a16:creationId xmlns:a16="http://schemas.microsoft.com/office/drawing/2014/main" xmlns="" id="{AC92EE50-A64A-8B93-CAB4-D9B2894252CD}"/>
                </a:ext>
              </a:extLst>
            </p:cNvPr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64">
              <a:extLst>
                <a:ext uri="{FF2B5EF4-FFF2-40B4-BE49-F238E27FC236}">
                  <a16:creationId xmlns:a16="http://schemas.microsoft.com/office/drawing/2014/main" xmlns="" id="{10892AC1-DDFE-29D7-C848-1C72CA2F3E49}"/>
                </a:ext>
              </a:extLst>
            </p:cNvPr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C630CD-66E4-BB3C-C341-8CC3A7D3DE5F}"/>
              </a:ext>
            </a:extLst>
          </p:cNvPr>
          <p:cNvSpPr txBox="1"/>
          <p:nvPr/>
        </p:nvSpPr>
        <p:spPr>
          <a:xfrm>
            <a:off x="1746431" y="196372"/>
            <a:ext cx="64950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dk1"/>
                </a:solidFill>
                <a:cs typeface="Itim"/>
              </a:rPr>
              <a:t>Логичность и рациональность построения урока</a:t>
            </a:r>
          </a:p>
        </p:txBody>
      </p:sp>
    </p:spTree>
    <p:extLst>
      <p:ext uri="{BB962C8B-B14F-4D97-AF65-F5344CB8AC3E}">
        <p14:creationId xmlns:p14="http://schemas.microsoft.com/office/powerpoint/2010/main" xmlns="" val="4092332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1">
          <a:extLst>
            <a:ext uri="{FF2B5EF4-FFF2-40B4-BE49-F238E27FC236}">
              <a16:creationId xmlns:a16="http://schemas.microsoft.com/office/drawing/2014/main" xmlns="" id="{037909D1-85B1-7AE3-7D97-8406704D4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732;p64">
            <a:extLst>
              <a:ext uri="{FF2B5EF4-FFF2-40B4-BE49-F238E27FC236}">
                <a16:creationId xmlns:a16="http://schemas.microsoft.com/office/drawing/2014/main" xmlns="" id="{366A31C5-E892-9B2F-0F97-CDB5134162CC}"/>
              </a:ext>
            </a:extLst>
          </p:cNvPr>
          <p:cNvGrpSpPr/>
          <p:nvPr/>
        </p:nvGrpSpPr>
        <p:grpSpPr>
          <a:xfrm rot="474737">
            <a:off x="3828333" y="2479825"/>
            <a:ext cx="2049331" cy="585348"/>
            <a:chOff x="4345425" y="2175475"/>
            <a:chExt cx="800750" cy="176025"/>
          </a:xfrm>
        </p:grpSpPr>
        <p:sp>
          <p:nvSpPr>
            <p:cNvPr id="1733" name="Google Shape;1733;p64">
              <a:extLst>
                <a:ext uri="{FF2B5EF4-FFF2-40B4-BE49-F238E27FC236}">
                  <a16:creationId xmlns:a16="http://schemas.microsoft.com/office/drawing/2014/main" xmlns="" id="{F5623E47-A4E3-57F9-9BC9-04FB92D57D35}"/>
                </a:ext>
              </a:extLst>
            </p:cNvPr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64">
              <a:extLst>
                <a:ext uri="{FF2B5EF4-FFF2-40B4-BE49-F238E27FC236}">
                  <a16:creationId xmlns:a16="http://schemas.microsoft.com/office/drawing/2014/main" xmlns="" id="{2A1CB63A-E429-6B23-0E3E-B92B1DAE1CE4}"/>
                </a:ext>
              </a:extLst>
            </p:cNvPr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35" name="Google Shape;1735;p64">
            <a:extLst>
              <a:ext uri="{FF2B5EF4-FFF2-40B4-BE49-F238E27FC236}">
                <a16:creationId xmlns:a16="http://schemas.microsoft.com/office/drawing/2014/main" xmlns="" id="{1806148A-EABC-79F0-4F16-05AB31E412F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152584" y="2974859"/>
            <a:ext cx="4664538" cy="46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algn="l"/>
            <a:r>
              <a:rPr lang="ru-RU" i="1" dirty="0" smtClean="0"/>
              <a:t>Наблюдение</a:t>
            </a:r>
            <a:r>
              <a:rPr lang="ru-RU" i="1" dirty="0" smtClean="0"/>
              <a:t>:</a:t>
            </a:r>
            <a:r>
              <a:rPr lang="ru-RU" dirty="0" smtClean="0"/>
              <a:t> «При групповой работе 3 ученика не участвовали в обсуждении — выполняли роль наблюдателей».</a:t>
            </a:r>
            <a:br>
              <a:rPr lang="ru-RU" dirty="0" smtClean="0"/>
            </a:br>
            <a:r>
              <a:rPr lang="ru-RU" i="1" dirty="0" smtClean="0"/>
              <a:t>Решение:</a:t>
            </a:r>
            <a:r>
              <a:rPr lang="ru-RU" dirty="0" smtClean="0"/>
              <a:t> «Ввести чёткие роли в группе: спикер, секретарь, критик, таймер. Раздать карточки с инструкциями».</a:t>
            </a:r>
            <a:br>
              <a:rPr lang="ru-RU" dirty="0" smtClean="0"/>
            </a:br>
            <a:r>
              <a:rPr lang="ru-RU" i="1" dirty="0"/>
              <a:t/>
            </a:r>
            <a:br>
              <a:rPr lang="ru-RU" i="1" dirty="0"/>
            </a:br>
            <a:r>
              <a:rPr lang="ru-RU" dirty="0"/>
              <a:t/>
            </a:r>
            <a:br>
              <a:rPr lang="ru-RU" dirty="0"/>
            </a:b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36" name="Google Shape;1736;p64">
            <a:extLst>
              <a:ext uri="{FF2B5EF4-FFF2-40B4-BE49-F238E27FC236}">
                <a16:creationId xmlns:a16="http://schemas.microsoft.com/office/drawing/2014/main" xmlns="" id="{030292F4-C95A-60D2-EC2D-EA5AA6055CC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07229" y="630373"/>
            <a:ext cx="5736771" cy="230877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ru-RU" dirty="0"/>
              <a:t> </a:t>
            </a:r>
            <a:r>
              <a:rPr lang="ru-RU" b="1" dirty="0"/>
              <a:t>Вопросы для самопроверки:</a:t>
            </a:r>
          </a:p>
          <a:p>
            <a:pPr lvl="0" algn="l"/>
            <a:r>
              <a:rPr lang="ru-RU" sz="1400" dirty="0" smtClean="0"/>
              <a:t>Какой процент класса был активен на разных этапах урока?</a:t>
            </a:r>
          </a:p>
          <a:p>
            <a:pPr lvl="0" algn="l"/>
            <a:r>
              <a:rPr lang="ru-RU" sz="1400" dirty="0" smtClean="0"/>
              <a:t>Какие виды деятельности использовались (фронтальная, групповая, индивидуальная, проектная)?</a:t>
            </a:r>
          </a:p>
          <a:p>
            <a:pPr lvl="0" algn="l"/>
            <a:r>
              <a:rPr lang="ru-RU" sz="1400" dirty="0" smtClean="0"/>
              <a:t>Сформированы ли УУД (познавательные, коммуникативные, регулятивные)?</a:t>
            </a:r>
          </a:p>
          <a:p>
            <a:pPr lvl="0" algn="l"/>
            <a:r>
              <a:rPr lang="ru-RU" sz="1400" dirty="0" smtClean="0"/>
              <a:t>Были ли задания дифференцированы для сильных и слабых учеников?</a:t>
            </a:r>
          </a:p>
          <a:p>
            <a:pPr lvl="0" algn="l"/>
            <a:r>
              <a:rPr lang="ru-RU" sz="1400" dirty="0" smtClean="0"/>
              <a:t>Как реагировали дети на нестандартные ситуации (вопросы, ошибки, дискуссии)?</a:t>
            </a:r>
            <a:endParaRPr lang="ru-RU" sz="1400" dirty="0"/>
          </a:p>
        </p:txBody>
      </p:sp>
      <p:grpSp>
        <p:nvGrpSpPr>
          <p:cNvPr id="3" name="Google Shape;1737;p64">
            <a:extLst>
              <a:ext uri="{FF2B5EF4-FFF2-40B4-BE49-F238E27FC236}">
                <a16:creationId xmlns:a16="http://schemas.microsoft.com/office/drawing/2014/main" xmlns="" id="{A30BD237-CA97-5F04-D383-45EAA70CBEC3}"/>
              </a:ext>
            </a:extLst>
          </p:cNvPr>
          <p:cNvGrpSpPr/>
          <p:nvPr/>
        </p:nvGrpSpPr>
        <p:grpSpPr>
          <a:xfrm rot="-546322">
            <a:off x="897607" y="1747842"/>
            <a:ext cx="2817315" cy="2469552"/>
            <a:chOff x="2505075" y="4180600"/>
            <a:chExt cx="1092750" cy="957900"/>
          </a:xfrm>
        </p:grpSpPr>
        <p:sp>
          <p:nvSpPr>
            <p:cNvPr id="1738" name="Google Shape;1738;p64">
              <a:extLst>
                <a:ext uri="{FF2B5EF4-FFF2-40B4-BE49-F238E27FC236}">
                  <a16:creationId xmlns:a16="http://schemas.microsoft.com/office/drawing/2014/main" xmlns="" id="{9BADCE38-58EB-9DB1-8B08-2856A96246E1}"/>
                </a:ext>
              </a:extLst>
            </p:cNvPr>
            <p:cNvSpPr/>
            <p:nvPr/>
          </p:nvSpPr>
          <p:spPr>
            <a:xfrm>
              <a:off x="2612200" y="4898650"/>
              <a:ext cx="984100" cy="235275"/>
            </a:xfrm>
            <a:custGeom>
              <a:avLst/>
              <a:gdLst/>
              <a:ahLst/>
              <a:cxnLst/>
              <a:rect l="l" t="t" r="r" b="b"/>
              <a:pathLst>
                <a:path w="39364" h="9411" extrusionOk="0">
                  <a:moveTo>
                    <a:pt x="6166" y="0"/>
                  </a:moveTo>
                  <a:cubicBezTo>
                    <a:pt x="6141" y="0"/>
                    <a:pt x="5339" y="652"/>
                    <a:pt x="5339" y="652"/>
                  </a:cubicBezTo>
                  <a:cubicBezTo>
                    <a:pt x="4688" y="2882"/>
                    <a:pt x="2357" y="5965"/>
                    <a:pt x="1" y="6617"/>
                  </a:cubicBezTo>
                  <a:cubicBezTo>
                    <a:pt x="5966" y="7068"/>
                    <a:pt x="13259" y="8321"/>
                    <a:pt x="19224" y="8797"/>
                  </a:cubicBezTo>
                  <a:cubicBezTo>
                    <a:pt x="22532" y="9048"/>
                    <a:pt x="25841" y="9248"/>
                    <a:pt x="29149" y="9349"/>
                  </a:cubicBezTo>
                  <a:cubicBezTo>
                    <a:pt x="29759" y="9367"/>
                    <a:pt x="30670" y="9411"/>
                    <a:pt x="31701" y="9411"/>
                  </a:cubicBezTo>
                  <a:cubicBezTo>
                    <a:pt x="34944" y="9411"/>
                    <a:pt x="39363" y="8971"/>
                    <a:pt x="39249" y="5890"/>
                  </a:cubicBezTo>
                  <a:lnTo>
                    <a:pt x="39224" y="5890"/>
                  </a:lnTo>
                  <a:cubicBezTo>
                    <a:pt x="28021" y="4988"/>
                    <a:pt x="17069" y="2682"/>
                    <a:pt x="61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64">
              <a:extLst>
                <a:ext uri="{FF2B5EF4-FFF2-40B4-BE49-F238E27FC236}">
                  <a16:creationId xmlns:a16="http://schemas.microsoft.com/office/drawing/2014/main" xmlns="" id="{5251D280-B36A-CEBC-19AA-1EE04BA84DBE}"/>
                </a:ext>
              </a:extLst>
            </p:cNvPr>
            <p:cNvSpPr/>
            <p:nvPr/>
          </p:nvSpPr>
          <p:spPr>
            <a:xfrm>
              <a:off x="2607825" y="4893625"/>
              <a:ext cx="990000" cy="244875"/>
            </a:xfrm>
            <a:custGeom>
              <a:avLst/>
              <a:gdLst/>
              <a:ahLst/>
              <a:cxnLst/>
              <a:rect l="l" t="t" r="r" b="b"/>
              <a:pathLst>
                <a:path w="39600" h="9795" extrusionOk="0">
                  <a:moveTo>
                    <a:pt x="6379" y="398"/>
                  </a:moveTo>
                  <a:lnTo>
                    <a:pt x="6379" y="398"/>
                  </a:lnTo>
                  <a:cubicBezTo>
                    <a:pt x="9057" y="1067"/>
                    <a:pt x="11759" y="1687"/>
                    <a:pt x="14462" y="2306"/>
                  </a:cubicBezTo>
                  <a:cubicBezTo>
                    <a:pt x="17218" y="2908"/>
                    <a:pt x="19950" y="3509"/>
                    <a:pt x="22707" y="4011"/>
                  </a:cubicBezTo>
                  <a:cubicBezTo>
                    <a:pt x="28194" y="5008"/>
                    <a:pt x="33731" y="5807"/>
                    <a:pt x="39293" y="6235"/>
                  </a:cubicBezTo>
                  <a:lnTo>
                    <a:pt x="39293" y="6235"/>
                  </a:lnTo>
                  <a:cubicBezTo>
                    <a:pt x="39281" y="6246"/>
                    <a:pt x="39274" y="6252"/>
                    <a:pt x="39274" y="6266"/>
                  </a:cubicBezTo>
                  <a:lnTo>
                    <a:pt x="39274" y="6392"/>
                  </a:lnTo>
                  <a:cubicBezTo>
                    <a:pt x="39249" y="6492"/>
                    <a:pt x="39249" y="6592"/>
                    <a:pt x="39224" y="6692"/>
                  </a:cubicBezTo>
                  <a:cubicBezTo>
                    <a:pt x="39199" y="6893"/>
                    <a:pt x="39123" y="7068"/>
                    <a:pt x="39023" y="7269"/>
                  </a:cubicBezTo>
                  <a:cubicBezTo>
                    <a:pt x="38848" y="7620"/>
                    <a:pt x="38572" y="7920"/>
                    <a:pt x="38246" y="8171"/>
                  </a:cubicBezTo>
                  <a:cubicBezTo>
                    <a:pt x="37595" y="8647"/>
                    <a:pt x="36767" y="8898"/>
                    <a:pt x="35965" y="9073"/>
                  </a:cubicBezTo>
                  <a:cubicBezTo>
                    <a:pt x="34654" y="9352"/>
                    <a:pt x="33295" y="9441"/>
                    <a:pt x="31939" y="9441"/>
                  </a:cubicBezTo>
                  <a:cubicBezTo>
                    <a:pt x="31585" y="9441"/>
                    <a:pt x="31231" y="9435"/>
                    <a:pt x="30878" y="9424"/>
                  </a:cubicBezTo>
                  <a:cubicBezTo>
                    <a:pt x="29173" y="9374"/>
                    <a:pt x="27469" y="9324"/>
                    <a:pt x="25740" y="9224"/>
                  </a:cubicBezTo>
                  <a:lnTo>
                    <a:pt x="20627" y="8948"/>
                  </a:lnTo>
                  <a:cubicBezTo>
                    <a:pt x="18898" y="8873"/>
                    <a:pt x="17218" y="8697"/>
                    <a:pt x="15514" y="8497"/>
                  </a:cubicBezTo>
                  <a:cubicBezTo>
                    <a:pt x="13810" y="8296"/>
                    <a:pt x="12106" y="8071"/>
                    <a:pt x="10401" y="7845"/>
                  </a:cubicBezTo>
                  <a:cubicBezTo>
                    <a:pt x="7272" y="7405"/>
                    <a:pt x="4121" y="6986"/>
                    <a:pt x="969" y="6707"/>
                  </a:cubicBezTo>
                  <a:lnTo>
                    <a:pt x="969" y="6707"/>
                  </a:lnTo>
                  <a:cubicBezTo>
                    <a:pt x="1378" y="6510"/>
                    <a:pt x="1757" y="6260"/>
                    <a:pt x="2106" y="5991"/>
                  </a:cubicBezTo>
                  <a:cubicBezTo>
                    <a:pt x="2657" y="5565"/>
                    <a:pt x="3158" y="5088"/>
                    <a:pt x="3609" y="4537"/>
                  </a:cubicBezTo>
                  <a:cubicBezTo>
                    <a:pt x="4061" y="4011"/>
                    <a:pt x="4487" y="3434"/>
                    <a:pt x="4837" y="2833"/>
                  </a:cubicBezTo>
                  <a:cubicBezTo>
                    <a:pt x="5181" y="2245"/>
                    <a:pt x="5476" y="1633"/>
                    <a:pt x="5676" y="973"/>
                  </a:cubicBezTo>
                  <a:lnTo>
                    <a:pt x="5676" y="973"/>
                  </a:lnTo>
                  <a:lnTo>
                    <a:pt x="6379" y="398"/>
                  </a:lnTo>
                  <a:close/>
                  <a:moveTo>
                    <a:pt x="6366" y="1"/>
                  </a:moveTo>
                  <a:cubicBezTo>
                    <a:pt x="6316" y="1"/>
                    <a:pt x="6266" y="1"/>
                    <a:pt x="6216" y="51"/>
                  </a:cubicBezTo>
                  <a:lnTo>
                    <a:pt x="6191" y="51"/>
                  </a:lnTo>
                  <a:lnTo>
                    <a:pt x="5389" y="727"/>
                  </a:lnTo>
                  <a:cubicBezTo>
                    <a:pt x="5364" y="752"/>
                    <a:pt x="5339" y="778"/>
                    <a:pt x="5339" y="803"/>
                  </a:cubicBezTo>
                  <a:cubicBezTo>
                    <a:pt x="5138" y="1454"/>
                    <a:pt x="4863" y="2081"/>
                    <a:pt x="4512" y="2657"/>
                  </a:cubicBezTo>
                  <a:cubicBezTo>
                    <a:pt x="4186" y="3234"/>
                    <a:pt x="3785" y="3785"/>
                    <a:pt x="3334" y="4311"/>
                  </a:cubicBezTo>
                  <a:cubicBezTo>
                    <a:pt x="2908" y="4838"/>
                    <a:pt x="2431" y="5314"/>
                    <a:pt x="1880" y="5715"/>
                  </a:cubicBezTo>
                  <a:cubicBezTo>
                    <a:pt x="1354" y="6116"/>
                    <a:pt x="777" y="6467"/>
                    <a:pt x="126" y="6642"/>
                  </a:cubicBezTo>
                  <a:cubicBezTo>
                    <a:pt x="76" y="6667"/>
                    <a:pt x="25" y="6742"/>
                    <a:pt x="0" y="6793"/>
                  </a:cubicBezTo>
                  <a:cubicBezTo>
                    <a:pt x="0" y="6893"/>
                    <a:pt x="76" y="6993"/>
                    <a:pt x="176" y="6993"/>
                  </a:cubicBezTo>
                  <a:cubicBezTo>
                    <a:pt x="3584" y="7244"/>
                    <a:pt x="6968" y="7720"/>
                    <a:pt x="10376" y="8121"/>
                  </a:cubicBezTo>
                  <a:cubicBezTo>
                    <a:pt x="12081" y="8321"/>
                    <a:pt x="13785" y="8547"/>
                    <a:pt x="15489" y="8722"/>
                  </a:cubicBezTo>
                  <a:cubicBezTo>
                    <a:pt x="17193" y="8923"/>
                    <a:pt x="18898" y="9048"/>
                    <a:pt x="20602" y="9224"/>
                  </a:cubicBezTo>
                  <a:cubicBezTo>
                    <a:pt x="24011" y="9550"/>
                    <a:pt x="27444" y="9675"/>
                    <a:pt x="30878" y="9775"/>
                  </a:cubicBezTo>
                  <a:cubicBezTo>
                    <a:pt x="31276" y="9787"/>
                    <a:pt x="31675" y="9794"/>
                    <a:pt x="32075" y="9794"/>
                  </a:cubicBezTo>
                  <a:cubicBezTo>
                    <a:pt x="33389" y="9794"/>
                    <a:pt x="34715" y="9712"/>
                    <a:pt x="36041" y="9424"/>
                  </a:cubicBezTo>
                  <a:cubicBezTo>
                    <a:pt x="36868" y="9249"/>
                    <a:pt x="37720" y="8973"/>
                    <a:pt x="38447" y="8422"/>
                  </a:cubicBezTo>
                  <a:cubicBezTo>
                    <a:pt x="38823" y="8171"/>
                    <a:pt x="39123" y="7820"/>
                    <a:pt x="39324" y="7394"/>
                  </a:cubicBezTo>
                  <a:cubicBezTo>
                    <a:pt x="39424" y="7194"/>
                    <a:pt x="39499" y="6968"/>
                    <a:pt x="39549" y="6768"/>
                  </a:cubicBezTo>
                  <a:cubicBezTo>
                    <a:pt x="39575" y="6642"/>
                    <a:pt x="39575" y="6542"/>
                    <a:pt x="39600" y="6417"/>
                  </a:cubicBezTo>
                  <a:cubicBezTo>
                    <a:pt x="39600" y="6341"/>
                    <a:pt x="39600" y="6316"/>
                    <a:pt x="39600" y="6241"/>
                  </a:cubicBezTo>
                  <a:cubicBezTo>
                    <a:pt x="39600" y="6141"/>
                    <a:pt x="39575" y="6041"/>
                    <a:pt x="39549" y="5966"/>
                  </a:cubicBezTo>
                  <a:cubicBezTo>
                    <a:pt x="39514" y="5948"/>
                    <a:pt x="39479" y="5930"/>
                    <a:pt x="39443" y="5930"/>
                  </a:cubicBezTo>
                  <a:cubicBezTo>
                    <a:pt x="39428" y="5930"/>
                    <a:pt x="39414" y="5933"/>
                    <a:pt x="39399" y="5940"/>
                  </a:cubicBezTo>
                  <a:cubicBezTo>
                    <a:pt x="33835" y="5464"/>
                    <a:pt x="28296" y="4637"/>
                    <a:pt x="22782" y="3610"/>
                  </a:cubicBezTo>
                  <a:cubicBezTo>
                    <a:pt x="20026" y="3083"/>
                    <a:pt x="17294" y="2532"/>
                    <a:pt x="14562" y="1930"/>
                  </a:cubicBezTo>
                  <a:cubicBezTo>
                    <a:pt x="11830" y="1329"/>
                    <a:pt x="9098" y="677"/>
                    <a:pt x="63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64">
              <a:extLst>
                <a:ext uri="{FF2B5EF4-FFF2-40B4-BE49-F238E27FC236}">
                  <a16:creationId xmlns:a16="http://schemas.microsoft.com/office/drawing/2014/main" xmlns="" id="{1C5D92C4-29BE-BDBF-FA21-BD29B766068B}"/>
                </a:ext>
              </a:extLst>
            </p:cNvPr>
            <p:cNvSpPr/>
            <p:nvPr/>
          </p:nvSpPr>
          <p:spPr>
            <a:xfrm>
              <a:off x="2508825" y="4184975"/>
              <a:ext cx="1038875" cy="879225"/>
            </a:xfrm>
            <a:custGeom>
              <a:avLst/>
              <a:gdLst/>
              <a:ahLst/>
              <a:cxnLst/>
              <a:rect l="l" t="t" r="r" b="b"/>
              <a:pathLst>
                <a:path w="41555" h="35169" extrusionOk="0">
                  <a:moveTo>
                    <a:pt x="40702" y="1"/>
                  </a:moveTo>
                  <a:cubicBezTo>
                    <a:pt x="27143" y="126"/>
                    <a:pt x="13660" y="652"/>
                    <a:pt x="101" y="1078"/>
                  </a:cubicBezTo>
                  <a:cubicBezTo>
                    <a:pt x="76" y="1078"/>
                    <a:pt x="51" y="1078"/>
                    <a:pt x="25" y="1053"/>
                  </a:cubicBezTo>
                  <a:lnTo>
                    <a:pt x="0" y="1078"/>
                  </a:lnTo>
                  <a:cubicBezTo>
                    <a:pt x="51" y="1103"/>
                    <a:pt x="101" y="1153"/>
                    <a:pt x="101" y="1254"/>
                  </a:cubicBezTo>
                  <a:cubicBezTo>
                    <a:pt x="752" y="7845"/>
                    <a:pt x="577" y="14612"/>
                    <a:pt x="802" y="21254"/>
                  </a:cubicBezTo>
                  <a:cubicBezTo>
                    <a:pt x="903" y="24537"/>
                    <a:pt x="878" y="27870"/>
                    <a:pt x="1103" y="31154"/>
                  </a:cubicBezTo>
                  <a:cubicBezTo>
                    <a:pt x="1236" y="33346"/>
                    <a:pt x="2622" y="35168"/>
                    <a:pt x="4511" y="35168"/>
                  </a:cubicBezTo>
                  <a:cubicBezTo>
                    <a:pt x="5127" y="35168"/>
                    <a:pt x="5795" y="34975"/>
                    <a:pt x="6492" y="34537"/>
                  </a:cubicBezTo>
                  <a:cubicBezTo>
                    <a:pt x="7995" y="33585"/>
                    <a:pt x="8772" y="31780"/>
                    <a:pt x="9324" y="30151"/>
                  </a:cubicBezTo>
                  <a:cubicBezTo>
                    <a:pt x="9374" y="30051"/>
                    <a:pt x="9399" y="29926"/>
                    <a:pt x="9474" y="29926"/>
                  </a:cubicBezTo>
                  <a:cubicBezTo>
                    <a:pt x="9491" y="29859"/>
                    <a:pt x="9563" y="29836"/>
                    <a:pt x="9654" y="29836"/>
                  </a:cubicBezTo>
                  <a:cubicBezTo>
                    <a:pt x="9700" y="29836"/>
                    <a:pt x="9750" y="29842"/>
                    <a:pt x="9800" y="29850"/>
                  </a:cubicBezTo>
                  <a:cubicBezTo>
                    <a:pt x="20376" y="31454"/>
                    <a:pt x="30878" y="33284"/>
                    <a:pt x="41555" y="34236"/>
                  </a:cubicBezTo>
                  <a:cubicBezTo>
                    <a:pt x="41128" y="31880"/>
                    <a:pt x="41304" y="29525"/>
                    <a:pt x="41404" y="27144"/>
                  </a:cubicBezTo>
                  <a:cubicBezTo>
                    <a:pt x="41479" y="24186"/>
                    <a:pt x="41529" y="21229"/>
                    <a:pt x="41504" y="18246"/>
                  </a:cubicBezTo>
                  <a:cubicBezTo>
                    <a:pt x="41454" y="12156"/>
                    <a:pt x="40928" y="6091"/>
                    <a:pt x="407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64">
              <a:extLst>
                <a:ext uri="{FF2B5EF4-FFF2-40B4-BE49-F238E27FC236}">
                  <a16:creationId xmlns:a16="http://schemas.microsoft.com/office/drawing/2014/main" xmlns="" id="{70AE4BDC-409C-7331-B774-8CC765AFCF0A}"/>
                </a:ext>
              </a:extLst>
            </p:cNvPr>
            <p:cNvSpPr/>
            <p:nvPr/>
          </p:nvSpPr>
          <p:spPr>
            <a:xfrm>
              <a:off x="2505075" y="4180600"/>
              <a:ext cx="1047650" cy="887125"/>
            </a:xfrm>
            <a:custGeom>
              <a:avLst/>
              <a:gdLst/>
              <a:ahLst/>
              <a:cxnLst/>
              <a:rect l="l" t="t" r="r" b="b"/>
              <a:pathLst>
                <a:path w="41906" h="35485" extrusionOk="0">
                  <a:moveTo>
                    <a:pt x="40684" y="377"/>
                  </a:moveTo>
                  <a:cubicBezTo>
                    <a:pt x="40913" y="6408"/>
                    <a:pt x="41430" y="12415"/>
                    <a:pt x="41504" y="18421"/>
                  </a:cubicBezTo>
                  <a:cubicBezTo>
                    <a:pt x="41504" y="21103"/>
                    <a:pt x="41479" y="23760"/>
                    <a:pt x="41404" y="26416"/>
                  </a:cubicBezTo>
                  <a:cubicBezTo>
                    <a:pt x="41379" y="27745"/>
                    <a:pt x="41304" y="29098"/>
                    <a:pt x="41278" y="30426"/>
                  </a:cubicBezTo>
                  <a:cubicBezTo>
                    <a:pt x="41255" y="31690"/>
                    <a:pt x="41299" y="32976"/>
                    <a:pt x="41497" y="34241"/>
                  </a:cubicBezTo>
                  <a:lnTo>
                    <a:pt x="41497" y="34241"/>
                  </a:lnTo>
                  <a:cubicBezTo>
                    <a:pt x="36203" y="33742"/>
                    <a:pt x="30909" y="33048"/>
                    <a:pt x="25639" y="32256"/>
                  </a:cubicBezTo>
                  <a:lnTo>
                    <a:pt x="17619" y="31103"/>
                  </a:lnTo>
                  <a:cubicBezTo>
                    <a:pt x="16291" y="30903"/>
                    <a:pt x="14963" y="30677"/>
                    <a:pt x="13609" y="30476"/>
                  </a:cubicBezTo>
                  <a:lnTo>
                    <a:pt x="11604" y="30151"/>
                  </a:lnTo>
                  <a:lnTo>
                    <a:pt x="10627" y="30000"/>
                  </a:lnTo>
                  <a:lnTo>
                    <a:pt x="10125" y="29925"/>
                  </a:lnTo>
                  <a:cubicBezTo>
                    <a:pt x="10025" y="29925"/>
                    <a:pt x="9950" y="29900"/>
                    <a:pt x="9850" y="29900"/>
                  </a:cubicBezTo>
                  <a:lnTo>
                    <a:pt x="9699" y="29900"/>
                  </a:lnTo>
                  <a:cubicBezTo>
                    <a:pt x="9647" y="29918"/>
                    <a:pt x="9582" y="29947"/>
                    <a:pt x="9539" y="29998"/>
                  </a:cubicBezTo>
                  <a:lnTo>
                    <a:pt x="9539" y="29998"/>
                  </a:lnTo>
                  <a:cubicBezTo>
                    <a:pt x="9500" y="30015"/>
                    <a:pt x="9463" y="30036"/>
                    <a:pt x="9449" y="30050"/>
                  </a:cubicBezTo>
                  <a:cubicBezTo>
                    <a:pt x="9424" y="30101"/>
                    <a:pt x="9424" y="30151"/>
                    <a:pt x="9399" y="30176"/>
                  </a:cubicBezTo>
                  <a:lnTo>
                    <a:pt x="9348" y="30326"/>
                  </a:lnTo>
                  <a:lnTo>
                    <a:pt x="9223" y="30652"/>
                  </a:lnTo>
                  <a:cubicBezTo>
                    <a:pt x="9148" y="30877"/>
                    <a:pt x="9073" y="31078"/>
                    <a:pt x="8998" y="31278"/>
                  </a:cubicBezTo>
                  <a:cubicBezTo>
                    <a:pt x="8822" y="31705"/>
                    <a:pt x="8622" y="32106"/>
                    <a:pt x="8421" y="32507"/>
                  </a:cubicBezTo>
                  <a:cubicBezTo>
                    <a:pt x="7970" y="33284"/>
                    <a:pt x="7419" y="34010"/>
                    <a:pt x="6692" y="34512"/>
                  </a:cubicBezTo>
                  <a:cubicBezTo>
                    <a:pt x="6087" y="34908"/>
                    <a:pt x="5377" y="35200"/>
                    <a:pt x="4651" y="35200"/>
                  </a:cubicBezTo>
                  <a:cubicBezTo>
                    <a:pt x="4504" y="35200"/>
                    <a:pt x="4358" y="35188"/>
                    <a:pt x="4211" y="35163"/>
                  </a:cubicBezTo>
                  <a:cubicBezTo>
                    <a:pt x="3358" y="35013"/>
                    <a:pt x="2632" y="34436"/>
                    <a:pt x="2155" y="33685"/>
                  </a:cubicBezTo>
                  <a:cubicBezTo>
                    <a:pt x="1679" y="32958"/>
                    <a:pt x="1454" y="32080"/>
                    <a:pt x="1404" y="31203"/>
                  </a:cubicBezTo>
                  <a:cubicBezTo>
                    <a:pt x="1353" y="30276"/>
                    <a:pt x="1303" y="29374"/>
                    <a:pt x="1278" y="28471"/>
                  </a:cubicBezTo>
                  <a:cubicBezTo>
                    <a:pt x="1203" y="26667"/>
                    <a:pt x="1203" y="24837"/>
                    <a:pt x="1153" y="23033"/>
                  </a:cubicBezTo>
                  <a:cubicBezTo>
                    <a:pt x="1028" y="19374"/>
                    <a:pt x="1003" y="15765"/>
                    <a:pt x="952" y="12105"/>
                  </a:cubicBezTo>
                  <a:cubicBezTo>
                    <a:pt x="927" y="10301"/>
                    <a:pt x="877" y="8471"/>
                    <a:pt x="802" y="6667"/>
                  </a:cubicBezTo>
                  <a:cubicBezTo>
                    <a:pt x="752" y="5740"/>
                    <a:pt x="702" y="4837"/>
                    <a:pt x="652" y="3935"/>
                  </a:cubicBezTo>
                  <a:lnTo>
                    <a:pt x="551" y="2557"/>
                  </a:lnTo>
                  <a:lnTo>
                    <a:pt x="476" y="1880"/>
                  </a:lnTo>
                  <a:lnTo>
                    <a:pt x="451" y="1529"/>
                  </a:lnTo>
                  <a:cubicBezTo>
                    <a:pt x="451" y="1496"/>
                    <a:pt x="451" y="1474"/>
                    <a:pt x="444" y="1434"/>
                  </a:cubicBezTo>
                  <a:lnTo>
                    <a:pt x="444" y="1434"/>
                  </a:lnTo>
                  <a:lnTo>
                    <a:pt x="476" y="1429"/>
                  </a:lnTo>
                  <a:lnTo>
                    <a:pt x="802" y="1429"/>
                  </a:lnTo>
                  <a:lnTo>
                    <a:pt x="1429" y="1404"/>
                  </a:lnTo>
                  <a:lnTo>
                    <a:pt x="2707" y="1354"/>
                  </a:lnTo>
                  <a:lnTo>
                    <a:pt x="5263" y="1278"/>
                  </a:lnTo>
                  <a:lnTo>
                    <a:pt x="10351" y="1128"/>
                  </a:lnTo>
                  <a:lnTo>
                    <a:pt x="20526" y="802"/>
                  </a:lnTo>
                  <a:cubicBezTo>
                    <a:pt x="27237" y="628"/>
                    <a:pt x="33972" y="430"/>
                    <a:pt x="40684" y="377"/>
                  </a:cubicBezTo>
                  <a:close/>
                  <a:moveTo>
                    <a:pt x="40852" y="0"/>
                  </a:moveTo>
                  <a:cubicBezTo>
                    <a:pt x="34060" y="50"/>
                    <a:pt x="27293" y="176"/>
                    <a:pt x="20501" y="401"/>
                  </a:cubicBezTo>
                  <a:lnTo>
                    <a:pt x="251" y="1078"/>
                  </a:lnTo>
                  <a:lnTo>
                    <a:pt x="25" y="1078"/>
                  </a:lnTo>
                  <a:lnTo>
                    <a:pt x="0" y="1153"/>
                  </a:lnTo>
                  <a:lnTo>
                    <a:pt x="0" y="1178"/>
                  </a:lnTo>
                  <a:lnTo>
                    <a:pt x="75" y="1429"/>
                  </a:lnTo>
                  <a:lnTo>
                    <a:pt x="276" y="3960"/>
                  </a:lnTo>
                  <a:cubicBezTo>
                    <a:pt x="351" y="4862"/>
                    <a:pt x="401" y="5765"/>
                    <a:pt x="426" y="6667"/>
                  </a:cubicBezTo>
                  <a:cubicBezTo>
                    <a:pt x="526" y="8496"/>
                    <a:pt x="551" y="10301"/>
                    <a:pt x="602" y="12131"/>
                  </a:cubicBezTo>
                  <a:cubicBezTo>
                    <a:pt x="652" y="15765"/>
                    <a:pt x="702" y="19399"/>
                    <a:pt x="802" y="23033"/>
                  </a:cubicBezTo>
                  <a:cubicBezTo>
                    <a:pt x="852" y="24837"/>
                    <a:pt x="877" y="26667"/>
                    <a:pt x="927" y="28497"/>
                  </a:cubicBezTo>
                  <a:cubicBezTo>
                    <a:pt x="978" y="29399"/>
                    <a:pt x="1003" y="30301"/>
                    <a:pt x="1078" y="31203"/>
                  </a:cubicBezTo>
                  <a:cubicBezTo>
                    <a:pt x="1128" y="32131"/>
                    <a:pt x="1379" y="33083"/>
                    <a:pt x="1905" y="33860"/>
                  </a:cubicBezTo>
                  <a:cubicBezTo>
                    <a:pt x="2406" y="34662"/>
                    <a:pt x="3208" y="35314"/>
                    <a:pt x="4160" y="35439"/>
                  </a:cubicBezTo>
                  <a:cubicBezTo>
                    <a:pt x="4334" y="35470"/>
                    <a:pt x="4506" y="35485"/>
                    <a:pt x="4677" y="35485"/>
                  </a:cubicBezTo>
                  <a:cubicBezTo>
                    <a:pt x="5469" y="35485"/>
                    <a:pt x="6223" y="35170"/>
                    <a:pt x="6842" y="34737"/>
                  </a:cubicBezTo>
                  <a:cubicBezTo>
                    <a:pt x="7619" y="34211"/>
                    <a:pt x="8196" y="33434"/>
                    <a:pt x="8647" y="32632"/>
                  </a:cubicBezTo>
                  <a:cubicBezTo>
                    <a:pt x="8872" y="32231"/>
                    <a:pt x="9048" y="31805"/>
                    <a:pt x="9223" y="31379"/>
                  </a:cubicBezTo>
                  <a:cubicBezTo>
                    <a:pt x="9298" y="31178"/>
                    <a:pt x="9399" y="30953"/>
                    <a:pt x="9474" y="30727"/>
                  </a:cubicBezTo>
                  <a:lnTo>
                    <a:pt x="9574" y="30426"/>
                  </a:lnTo>
                  <a:lnTo>
                    <a:pt x="9624" y="30251"/>
                  </a:lnTo>
                  <a:cubicBezTo>
                    <a:pt x="9647" y="30228"/>
                    <a:pt x="9649" y="30226"/>
                    <a:pt x="9649" y="30206"/>
                  </a:cubicBezTo>
                  <a:lnTo>
                    <a:pt x="9649" y="30206"/>
                  </a:lnTo>
                  <a:lnTo>
                    <a:pt x="9749" y="30126"/>
                  </a:lnTo>
                  <a:lnTo>
                    <a:pt x="9749" y="30126"/>
                  </a:lnTo>
                  <a:cubicBezTo>
                    <a:pt x="9741" y="30142"/>
                    <a:pt x="9741" y="30148"/>
                    <a:pt x="9748" y="30148"/>
                  </a:cubicBezTo>
                  <a:cubicBezTo>
                    <a:pt x="9761" y="30148"/>
                    <a:pt x="9800" y="30126"/>
                    <a:pt x="9850" y="30126"/>
                  </a:cubicBezTo>
                  <a:cubicBezTo>
                    <a:pt x="9900" y="30151"/>
                    <a:pt x="10000" y="30151"/>
                    <a:pt x="10075" y="30176"/>
                  </a:cubicBezTo>
                  <a:lnTo>
                    <a:pt x="10577" y="30251"/>
                  </a:lnTo>
                  <a:lnTo>
                    <a:pt x="11579" y="30401"/>
                  </a:lnTo>
                  <a:lnTo>
                    <a:pt x="13584" y="30702"/>
                  </a:lnTo>
                  <a:cubicBezTo>
                    <a:pt x="14912" y="30903"/>
                    <a:pt x="16266" y="31103"/>
                    <a:pt x="17594" y="31329"/>
                  </a:cubicBezTo>
                  <a:cubicBezTo>
                    <a:pt x="20251" y="31755"/>
                    <a:pt x="22907" y="32206"/>
                    <a:pt x="25589" y="32607"/>
                  </a:cubicBezTo>
                  <a:cubicBezTo>
                    <a:pt x="30928" y="33384"/>
                    <a:pt x="36291" y="34111"/>
                    <a:pt x="41679" y="34587"/>
                  </a:cubicBezTo>
                  <a:lnTo>
                    <a:pt x="41905" y="34612"/>
                  </a:lnTo>
                  <a:lnTo>
                    <a:pt x="41905" y="34612"/>
                  </a:lnTo>
                  <a:lnTo>
                    <a:pt x="41855" y="34386"/>
                  </a:lnTo>
                  <a:cubicBezTo>
                    <a:pt x="41404" y="31780"/>
                    <a:pt x="41679" y="29098"/>
                    <a:pt x="41730" y="26441"/>
                  </a:cubicBezTo>
                  <a:cubicBezTo>
                    <a:pt x="41805" y="23760"/>
                    <a:pt x="41830" y="21103"/>
                    <a:pt x="41805" y="18421"/>
                  </a:cubicBezTo>
                  <a:cubicBezTo>
                    <a:pt x="41780" y="12331"/>
                    <a:pt x="41278" y="6266"/>
                    <a:pt x="41053" y="176"/>
                  </a:cubicBezTo>
                  <a:lnTo>
                    <a:pt x="4102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64">
              <a:extLst>
                <a:ext uri="{FF2B5EF4-FFF2-40B4-BE49-F238E27FC236}">
                  <a16:creationId xmlns:a16="http://schemas.microsoft.com/office/drawing/2014/main" xmlns="" id="{4E8994D5-03E1-6469-F310-1B9BB6623D5D}"/>
                </a:ext>
              </a:extLst>
            </p:cNvPr>
            <p:cNvSpPr/>
            <p:nvPr/>
          </p:nvSpPr>
          <p:spPr>
            <a:xfrm>
              <a:off x="2849050" y="4283900"/>
              <a:ext cx="614675" cy="48350"/>
            </a:xfrm>
            <a:custGeom>
              <a:avLst/>
              <a:gdLst/>
              <a:ahLst/>
              <a:cxnLst/>
              <a:rect l="l" t="t" r="r" b="b"/>
              <a:pathLst>
                <a:path w="24587" h="1934" extrusionOk="0">
                  <a:moveTo>
                    <a:pt x="24207" y="1"/>
                  </a:moveTo>
                  <a:cubicBezTo>
                    <a:pt x="24192" y="1"/>
                    <a:pt x="24177" y="2"/>
                    <a:pt x="24161" y="3"/>
                  </a:cubicBezTo>
                  <a:cubicBezTo>
                    <a:pt x="16166" y="805"/>
                    <a:pt x="8221" y="1407"/>
                    <a:pt x="201" y="1633"/>
                  </a:cubicBezTo>
                  <a:cubicBezTo>
                    <a:pt x="1" y="1658"/>
                    <a:pt x="1" y="1933"/>
                    <a:pt x="201" y="1933"/>
                  </a:cubicBezTo>
                  <a:cubicBezTo>
                    <a:pt x="8171" y="1708"/>
                    <a:pt x="16216" y="1357"/>
                    <a:pt x="24161" y="630"/>
                  </a:cubicBezTo>
                  <a:cubicBezTo>
                    <a:pt x="24571" y="606"/>
                    <a:pt x="24587" y="1"/>
                    <a:pt x="24207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43" name="Google Shape;1743;p64">
            <a:extLst>
              <a:ext uri="{FF2B5EF4-FFF2-40B4-BE49-F238E27FC236}">
                <a16:creationId xmlns:a16="http://schemas.microsoft.com/office/drawing/2014/main" xmlns="" id="{1F62B8B6-8412-3750-8E7C-BEDC64DBFB8C}"/>
              </a:ext>
            </a:extLst>
          </p:cNvPr>
          <p:cNvSpPr txBox="1"/>
          <p:nvPr/>
        </p:nvSpPr>
        <p:spPr>
          <a:xfrm rot="-545911">
            <a:off x="1480465" y="2572051"/>
            <a:ext cx="2359490" cy="707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3000" b="1" dirty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Этап </a:t>
            </a:r>
            <a:r>
              <a:rPr lang="ru-RU" sz="30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4: </a:t>
            </a:r>
            <a:r>
              <a:rPr lang="ru-RU" sz="24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Анализ деятельности </a:t>
            </a:r>
            <a:r>
              <a:rPr lang="ru-RU" sz="24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учащихся</a:t>
            </a:r>
            <a:endParaRPr lang="ru-RU" sz="2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grpSp>
        <p:nvGrpSpPr>
          <p:cNvPr id="4" name="Google Shape;1744;p64">
            <a:extLst>
              <a:ext uri="{FF2B5EF4-FFF2-40B4-BE49-F238E27FC236}">
                <a16:creationId xmlns:a16="http://schemas.microsoft.com/office/drawing/2014/main" xmlns="" id="{09164A72-3B61-882E-43E8-B7568EE54922}"/>
              </a:ext>
            </a:extLst>
          </p:cNvPr>
          <p:cNvGrpSpPr/>
          <p:nvPr/>
        </p:nvGrpSpPr>
        <p:grpSpPr>
          <a:xfrm rot="-974667">
            <a:off x="1405175" y="2472660"/>
            <a:ext cx="503546" cy="1101252"/>
            <a:chOff x="5870175" y="1498275"/>
            <a:chExt cx="364450" cy="797050"/>
          </a:xfrm>
        </p:grpSpPr>
        <p:sp>
          <p:nvSpPr>
            <p:cNvPr id="1745" name="Google Shape;1745;p64">
              <a:extLst>
                <a:ext uri="{FF2B5EF4-FFF2-40B4-BE49-F238E27FC236}">
                  <a16:creationId xmlns:a16="http://schemas.microsoft.com/office/drawing/2014/main" xmlns="" id="{5E376453-7732-7A26-9E0B-82BEEA7BBDB2}"/>
                </a:ext>
              </a:extLst>
            </p:cNvPr>
            <p:cNvSpPr/>
            <p:nvPr/>
          </p:nvSpPr>
          <p:spPr>
            <a:xfrm>
              <a:off x="5870175" y="2109075"/>
              <a:ext cx="219475" cy="186250"/>
            </a:xfrm>
            <a:custGeom>
              <a:avLst/>
              <a:gdLst/>
              <a:ahLst/>
              <a:cxnLst/>
              <a:rect l="l" t="t" r="r" b="b"/>
              <a:pathLst>
                <a:path w="8779" h="7450" extrusionOk="0">
                  <a:moveTo>
                    <a:pt x="6020" y="1496"/>
                  </a:moveTo>
                  <a:cubicBezTo>
                    <a:pt x="6600" y="2107"/>
                    <a:pt x="7195" y="2719"/>
                    <a:pt x="7807" y="3314"/>
                  </a:cubicBezTo>
                  <a:cubicBezTo>
                    <a:pt x="7775" y="3361"/>
                    <a:pt x="7760" y="3440"/>
                    <a:pt x="7744" y="3502"/>
                  </a:cubicBezTo>
                  <a:cubicBezTo>
                    <a:pt x="7164" y="2938"/>
                    <a:pt x="6568" y="2405"/>
                    <a:pt x="5988" y="1856"/>
                  </a:cubicBezTo>
                  <a:cubicBezTo>
                    <a:pt x="6004" y="1731"/>
                    <a:pt x="6004" y="1606"/>
                    <a:pt x="6020" y="1496"/>
                  </a:cubicBezTo>
                  <a:close/>
                  <a:moveTo>
                    <a:pt x="1568" y="697"/>
                  </a:moveTo>
                  <a:cubicBezTo>
                    <a:pt x="2744" y="1104"/>
                    <a:pt x="4029" y="1292"/>
                    <a:pt x="5252" y="1480"/>
                  </a:cubicBezTo>
                  <a:lnTo>
                    <a:pt x="5267" y="1480"/>
                  </a:lnTo>
                  <a:cubicBezTo>
                    <a:pt x="5048" y="2421"/>
                    <a:pt x="4891" y="3346"/>
                    <a:pt x="4875" y="4317"/>
                  </a:cubicBezTo>
                  <a:cubicBezTo>
                    <a:pt x="4186" y="4098"/>
                    <a:pt x="3449" y="3988"/>
                    <a:pt x="2744" y="3816"/>
                  </a:cubicBezTo>
                  <a:cubicBezTo>
                    <a:pt x="2227" y="3690"/>
                    <a:pt x="1694" y="3581"/>
                    <a:pt x="1176" y="3487"/>
                  </a:cubicBezTo>
                  <a:cubicBezTo>
                    <a:pt x="1302" y="2954"/>
                    <a:pt x="1317" y="2389"/>
                    <a:pt x="1427" y="1841"/>
                  </a:cubicBezTo>
                  <a:cubicBezTo>
                    <a:pt x="1490" y="1465"/>
                    <a:pt x="1537" y="1088"/>
                    <a:pt x="1568" y="697"/>
                  </a:cubicBezTo>
                  <a:close/>
                  <a:moveTo>
                    <a:pt x="5957" y="2013"/>
                  </a:moveTo>
                  <a:cubicBezTo>
                    <a:pt x="6521" y="2562"/>
                    <a:pt x="7086" y="3126"/>
                    <a:pt x="7665" y="3675"/>
                  </a:cubicBezTo>
                  <a:cubicBezTo>
                    <a:pt x="7540" y="4067"/>
                    <a:pt x="7493" y="4474"/>
                    <a:pt x="7399" y="4850"/>
                  </a:cubicBezTo>
                  <a:cubicBezTo>
                    <a:pt x="7164" y="4599"/>
                    <a:pt x="6913" y="4349"/>
                    <a:pt x="6662" y="4082"/>
                  </a:cubicBezTo>
                  <a:cubicBezTo>
                    <a:pt x="6380" y="3769"/>
                    <a:pt x="6098" y="3455"/>
                    <a:pt x="5816" y="3142"/>
                  </a:cubicBezTo>
                  <a:cubicBezTo>
                    <a:pt x="5863" y="2766"/>
                    <a:pt x="5910" y="2389"/>
                    <a:pt x="5957" y="2013"/>
                  </a:cubicBezTo>
                  <a:close/>
                  <a:moveTo>
                    <a:pt x="5785" y="3424"/>
                  </a:moveTo>
                  <a:cubicBezTo>
                    <a:pt x="6239" y="4035"/>
                    <a:pt x="6741" y="4662"/>
                    <a:pt x="7336" y="5179"/>
                  </a:cubicBezTo>
                  <a:cubicBezTo>
                    <a:pt x="7274" y="5446"/>
                    <a:pt x="7211" y="5728"/>
                    <a:pt x="7148" y="5994"/>
                  </a:cubicBezTo>
                  <a:cubicBezTo>
                    <a:pt x="6741" y="5462"/>
                    <a:pt x="6192" y="4960"/>
                    <a:pt x="5644" y="4521"/>
                  </a:cubicBezTo>
                  <a:cubicBezTo>
                    <a:pt x="5706" y="4161"/>
                    <a:pt x="5738" y="3784"/>
                    <a:pt x="5785" y="3424"/>
                  </a:cubicBezTo>
                  <a:close/>
                  <a:moveTo>
                    <a:pt x="1020" y="4082"/>
                  </a:moveTo>
                  <a:lnTo>
                    <a:pt x="1020" y="4082"/>
                  </a:lnTo>
                  <a:cubicBezTo>
                    <a:pt x="1505" y="4302"/>
                    <a:pt x="2038" y="4490"/>
                    <a:pt x="2603" y="4662"/>
                  </a:cubicBezTo>
                  <a:cubicBezTo>
                    <a:pt x="2869" y="4976"/>
                    <a:pt x="3261" y="5273"/>
                    <a:pt x="3559" y="5556"/>
                  </a:cubicBezTo>
                  <a:cubicBezTo>
                    <a:pt x="3825" y="5791"/>
                    <a:pt x="4076" y="6057"/>
                    <a:pt x="4343" y="6292"/>
                  </a:cubicBezTo>
                  <a:cubicBezTo>
                    <a:pt x="3825" y="6183"/>
                    <a:pt x="3308" y="6057"/>
                    <a:pt x="2791" y="5947"/>
                  </a:cubicBezTo>
                  <a:cubicBezTo>
                    <a:pt x="2634" y="5571"/>
                    <a:pt x="2242" y="5195"/>
                    <a:pt x="1929" y="4897"/>
                  </a:cubicBezTo>
                  <a:cubicBezTo>
                    <a:pt x="1631" y="4615"/>
                    <a:pt x="1349" y="4333"/>
                    <a:pt x="1020" y="4082"/>
                  </a:cubicBezTo>
                  <a:close/>
                  <a:moveTo>
                    <a:pt x="3167" y="4819"/>
                  </a:moveTo>
                  <a:lnTo>
                    <a:pt x="3167" y="4819"/>
                  </a:lnTo>
                  <a:cubicBezTo>
                    <a:pt x="3622" y="4929"/>
                    <a:pt x="4060" y="5007"/>
                    <a:pt x="4499" y="5070"/>
                  </a:cubicBezTo>
                  <a:cubicBezTo>
                    <a:pt x="4985" y="5587"/>
                    <a:pt x="5487" y="6120"/>
                    <a:pt x="6004" y="6637"/>
                  </a:cubicBezTo>
                  <a:cubicBezTo>
                    <a:pt x="5612" y="6559"/>
                    <a:pt x="5220" y="6480"/>
                    <a:pt x="4828" y="6402"/>
                  </a:cubicBezTo>
                  <a:cubicBezTo>
                    <a:pt x="4578" y="6089"/>
                    <a:pt x="4217" y="5806"/>
                    <a:pt x="3919" y="5524"/>
                  </a:cubicBezTo>
                  <a:cubicBezTo>
                    <a:pt x="3669" y="5305"/>
                    <a:pt x="3433" y="5054"/>
                    <a:pt x="3167" y="4819"/>
                  </a:cubicBezTo>
                  <a:close/>
                  <a:moveTo>
                    <a:pt x="5612" y="4709"/>
                  </a:moveTo>
                  <a:cubicBezTo>
                    <a:pt x="6161" y="5242"/>
                    <a:pt x="6615" y="5791"/>
                    <a:pt x="7070" y="6339"/>
                  </a:cubicBezTo>
                  <a:cubicBezTo>
                    <a:pt x="7039" y="6512"/>
                    <a:pt x="7007" y="6684"/>
                    <a:pt x="6976" y="6857"/>
                  </a:cubicBezTo>
                  <a:cubicBezTo>
                    <a:pt x="6835" y="6825"/>
                    <a:pt x="6694" y="6794"/>
                    <a:pt x="6553" y="6763"/>
                  </a:cubicBezTo>
                  <a:cubicBezTo>
                    <a:pt x="6035" y="6183"/>
                    <a:pt x="5455" y="5650"/>
                    <a:pt x="4875" y="5101"/>
                  </a:cubicBezTo>
                  <a:cubicBezTo>
                    <a:pt x="4922" y="5101"/>
                    <a:pt x="4970" y="5117"/>
                    <a:pt x="5001" y="5117"/>
                  </a:cubicBezTo>
                  <a:cubicBezTo>
                    <a:pt x="5064" y="5117"/>
                    <a:pt x="5111" y="5101"/>
                    <a:pt x="5158" y="5101"/>
                  </a:cubicBezTo>
                  <a:cubicBezTo>
                    <a:pt x="5203" y="5112"/>
                    <a:pt x="5249" y="5118"/>
                    <a:pt x="5293" y="5118"/>
                  </a:cubicBezTo>
                  <a:cubicBezTo>
                    <a:pt x="5434" y="5118"/>
                    <a:pt x="5557" y="5060"/>
                    <a:pt x="5581" y="4929"/>
                  </a:cubicBezTo>
                  <a:cubicBezTo>
                    <a:pt x="5596" y="4866"/>
                    <a:pt x="5612" y="4788"/>
                    <a:pt x="5612" y="4709"/>
                  </a:cubicBezTo>
                  <a:close/>
                  <a:moveTo>
                    <a:pt x="1519" y="0"/>
                  </a:moveTo>
                  <a:cubicBezTo>
                    <a:pt x="1470" y="0"/>
                    <a:pt x="1429" y="11"/>
                    <a:pt x="1396" y="23"/>
                  </a:cubicBezTo>
                  <a:cubicBezTo>
                    <a:pt x="1356" y="13"/>
                    <a:pt x="1315" y="7"/>
                    <a:pt x="1275" y="7"/>
                  </a:cubicBezTo>
                  <a:cubicBezTo>
                    <a:pt x="1189" y="7"/>
                    <a:pt x="1109" y="32"/>
                    <a:pt x="1067" y="85"/>
                  </a:cubicBezTo>
                  <a:cubicBezTo>
                    <a:pt x="346" y="994"/>
                    <a:pt x="1" y="2374"/>
                    <a:pt x="173" y="3502"/>
                  </a:cubicBezTo>
                  <a:cubicBezTo>
                    <a:pt x="189" y="3628"/>
                    <a:pt x="252" y="3706"/>
                    <a:pt x="346" y="3769"/>
                  </a:cubicBezTo>
                  <a:cubicBezTo>
                    <a:pt x="252" y="3816"/>
                    <a:pt x="189" y="3894"/>
                    <a:pt x="220" y="4004"/>
                  </a:cubicBezTo>
                  <a:cubicBezTo>
                    <a:pt x="440" y="4443"/>
                    <a:pt x="847" y="4850"/>
                    <a:pt x="1223" y="5242"/>
                  </a:cubicBezTo>
                  <a:cubicBezTo>
                    <a:pt x="1458" y="5493"/>
                    <a:pt x="1741" y="5806"/>
                    <a:pt x="2054" y="6026"/>
                  </a:cubicBezTo>
                  <a:cubicBezTo>
                    <a:pt x="2023" y="6120"/>
                    <a:pt x="2070" y="6230"/>
                    <a:pt x="2227" y="6292"/>
                  </a:cubicBezTo>
                  <a:cubicBezTo>
                    <a:pt x="3684" y="6825"/>
                    <a:pt x="5487" y="7342"/>
                    <a:pt x="7039" y="7437"/>
                  </a:cubicBezTo>
                  <a:cubicBezTo>
                    <a:pt x="7086" y="7437"/>
                    <a:pt x="7133" y="7437"/>
                    <a:pt x="7180" y="7421"/>
                  </a:cubicBezTo>
                  <a:cubicBezTo>
                    <a:pt x="7227" y="7439"/>
                    <a:pt x="7277" y="7450"/>
                    <a:pt x="7324" y="7450"/>
                  </a:cubicBezTo>
                  <a:cubicBezTo>
                    <a:pt x="7401" y="7450"/>
                    <a:pt x="7470" y="7420"/>
                    <a:pt x="7509" y="7342"/>
                  </a:cubicBezTo>
                  <a:cubicBezTo>
                    <a:pt x="7807" y="6684"/>
                    <a:pt x="8010" y="6026"/>
                    <a:pt x="8167" y="5320"/>
                  </a:cubicBezTo>
                  <a:cubicBezTo>
                    <a:pt x="8292" y="4788"/>
                    <a:pt x="8481" y="4208"/>
                    <a:pt x="8465" y="3628"/>
                  </a:cubicBezTo>
                  <a:cubicBezTo>
                    <a:pt x="8653" y="3565"/>
                    <a:pt x="8778" y="3393"/>
                    <a:pt x="8622" y="3236"/>
                  </a:cubicBezTo>
                  <a:cubicBezTo>
                    <a:pt x="7744" y="2358"/>
                    <a:pt x="6819" y="1496"/>
                    <a:pt x="5863" y="681"/>
                  </a:cubicBezTo>
                  <a:cubicBezTo>
                    <a:pt x="5805" y="631"/>
                    <a:pt x="5738" y="610"/>
                    <a:pt x="5673" y="610"/>
                  </a:cubicBezTo>
                  <a:cubicBezTo>
                    <a:pt x="5596" y="610"/>
                    <a:pt x="5522" y="638"/>
                    <a:pt x="5471" y="681"/>
                  </a:cubicBezTo>
                  <a:cubicBezTo>
                    <a:pt x="5424" y="665"/>
                    <a:pt x="5361" y="650"/>
                    <a:pt x="5299" y="634"/>
                  </a:cubicBezTo>
                  <a:cubicBezTo>
                    <a:pt x="4060" y="461"/>
                    <a:pt x="2822" y="148"/>
                    <a:pt x="1584" y="7"/>
                  </a:cubicBezTo>
                  <a:cubicBezTo>
                    <a:pt x="1561" y="2"/>
                    <a:pt x="1539" y="0"/>
                    <a:pt x="1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64">
              <a:extLst>
                <a:ext uri="{FF2B5EF4-FFF2-40B4-BE49-F238E27FC236}">
                  <a16:creationId xmlns:a16="http://schemas.microsoft.com/office/drawing/2014/main" xmlns="" id="{4A0A7D99-0AC2-30AF-49D9-D5E6A3A8F41C}"/>
                </a:ext>
              </a:extLst>
            </p:cNvPr>
            <p:cNvSpPr/>
            <p:nvPr/>
          </p:nvSpPr>
          <p:spPr>
            <a:xfrm>
              <a:off x="5906500" y="1498275"/>
              <a:ext cx="328125" cy="569175"/>
            </a:xfrm>
            <a:custGeom>
              <a:avLst/>
              <a:gdLst/>
              <a:ahLst/>
              <a:cxnLst/>
              <a:rect l="l" t="t" r="r" b="b"/>
              <a:pathLst>
                <a:path w="13125" h="22767" extrusionOk="0">
                  <a:moveTo>
                    <a:pt x="9990" y="2777"/>
                  </a:moveTo>
                  <a:cubicBezTo>
                    <a:pt x="10131" y="2887"/>
                    <a:pt x="10288" y="2996"/>
                    <a:pt x="10413" y="3106"/>
                  </a:cubicBezTo>
                  <a:cubicBezTo>
                    <a:pt x="10946" y="3529"/>
                    <a:pt x="11526" y="3921"/>
                    <a:pt x="12122" y="4297"/>
                  </a:cubicBezTo>
                  <a:cubicBezTo>
                    <a:pt x="12028" y="4642"/>
                    <a:pt x="11965" y="4971"/>
                    <a:pt x="11887" y="5301"/>
                  </a:cubicBezTo>
                  <a:cubicBezTo>
                    <a:pt x="11260" y="4611"/>
                    <a:pt x="10554" y="3921"/>
                    <a:pt x="9927" y="3247"/>
                  </a:cubicBezTo>
                  <a:cubicBezTo>
                    <a:pt x="9943" y="3090"/>
                    <a:pt x="9974" y="2934"/>
                    <a:pt x="9990" y="2777"/>
                  </a:cubicBezTo>
                  <a:close/>
                  <a:moveTo>
                    <a:pt x="9880" y="3561"/>
                  </a:moveTo>
                  <a:cubicBezTo>
                    <a:pt x="10492" y="4297"/>
                    <a:pt x="11087" y="5081"/>
                    <a:pt x="11761" y="5786"/>
                  </a:cubicBezTo>
                  <a:cubicBezTo>
                    <a:pt x="11667" y="6241"/>
                    <a:pt x="11573" y="6696"/>
                    <a:pt x="11479" y="7134"/>
                  </a:cubicBezTo>
                  <a:cubicBezTo>
                    <a:pt x="11213" y="6821"/>
                    <a:pt x="10883" y="6507"/>
                    <a:pt x="10617" y="6194"/>
                  </a:cubicBezTo>
                  <a:cubicBezTo>
                    <a:pt x="10288" y="5802"/>
                    <a:pt x="9959" y="5410"/>
                    <a:pt x="9645" y="5018"/>
                  </a:cubicBezTo>
                  <a:cubicBezTo>
                    <a:pt x="9739" y="4532"/>
                    <a:pt x="9818" y="4047"/>
                    <a:pt x="9880" y="3561"/>
                  </a:cubicBezTo>
                  <a:close/>
                  <a:moveTo>
                    <a:pt x="9614" y="5222"/>
                  </a:moveTo>
                  <a:cubicBezTo>
                    <a:pt x="9896" y="5598"/>
                    <a:pt x="10194" y="5975"/>
                    <a:pt x="10492" y="6335"/>
                  </a:cubicBezTo>
                  <a:cubicBezTo>
                    <a:pt x="10789" y="6696"/>
                    <a:pt x="11072" y="7103"/>
                    <a:pt x="11416" y="7432"/>
                  </a:cubicBezTo>
                  <a:cubicBezTo>
                    <a:pt x="11322" y="7902"/>
                    <a:pt x="11228" y="8388"/>
                    <a:pt x="11134" y="8874"/>
                  </a:cubicBezTo>
                  <a:cubicBezTo>
                    <a:pt x="10789" y="8498"/>
                    <a:pt x="10398" y="8153"/>
                    <a:pt x="10068" y="7793"/>
                  </a:cubicBezTo>
                  <a:cubicBezTo>
                    <a:pt x="9802" y="7495"/>
                    <a:pt x="9535" y="7181"/>
                    <a:pt x="9269" y="6884"/>
                  </a:cubicBezTo>
                  <a:cubicBezTo>
                    <a:pt x="9394" y="6335"/>
                    <a:pt x="9504" y="5771"/>
                    <a:pt x="9614" y="5222"/>
                  </a:cubicBezTo>
                  <a:close/>
                  <a:moveTo>
                    <a:pt x="9206" y="7150"/>
                  </a:moveTo>
                  <a:cubicBezTo>
                    <a:pt x="9426" y="7432"/>
                    <a:pt x="9661" y="7699"/>
                    <a:pt x="9896" y="7965"/>
                  </a:cubicBezTo>
                  <a:cubicBezTo>
                    <a:pt x="10256" y="8388"/>
                    <a:pt x="10617" y="8827"/>
                    <a:pt x="11056" y="9203"/>
                  </a:cubicBezTo>
                  <a:cubicBezTo>
                    <a:pt x="10962" y="9736"/>
                    <a:pt x="10852" y="10254"/>
                    <a:pt x="10727" y="10771"/>
                  </a:cubicBezTo>
                  <a:cubicBezTo>
                    <a:pt x="10178" y="10097"/>
                    <a:pt x="9504" y="9439"/>
                    <a:pt x="8846" y="8796"/>
                  </a:cubicBezTo>
                  <a:cubicBezTo>
                    <a:pt x="8971" y="8247"/>
                    <a:pt x="9097" y="7699"/>
                    <a:pt x="9206" y="7150"/>
                  </a:cubicBezTo>
                  <a:close/>
                  <a:moveTo>
                    <a:pt x="8783" y="9062"/>
                  </a:moveTo>
                  <a:cubicBezTo>
                    <a:pt x="9379" y="9752"/>
                    <a:pt x="9974" y="10457"/>
                    <a:pt x="10664" y="11069"/>
                  </a:cubicBezTo>
                  <a:cubicBezTo>
                    <a:pt x="10570" y="11508"/>
                    <a:pt x="10460" y="11946"/>
                    <a:pt x="10335" y="12385"/>
                  </a:cubicBezTo>
                  <a:cubicBezTo>
                    <a:pt x="10037" y="12040"/>
                    <a:pt x="9692" y="11711"/>
                    <a:pt x="9410" y="11367"/>
                  </a:cubicBezTo>
                  <a:cubicBezTo>
                    <a:pt x="9097" y="10990"/>
                    <a:pt x="8799" y="10614"/>
                    <a:pt x="8517" y="10238"/>
                  </a:cubicBezTo>
                  <a:cubicBezTo>
                    <a:pt x="8611" y="9846"/>
                    <a:pt x="8689" y="9454"/>
                    <a:pt x="8783" y="9062"/>
                  </a:cubicBezTo>
                  <a:close/>
                  <a:moveTo>
                    <a:pt x="8454" y="10536"/>
                  </a:moveTo>
                  <a:cubicBezTo>
                    <a:pt x="8971" y="11272"/>
                    <a:pt x="9551" y="12072"/>
                    <a:pt x="10256" y="12699"/>
                  </a:cubicBezTo>
                  <a:cubicBezTo>
                    <a:pt x="10209" y="12871"/>
                    <a:pt x="10162" y="13044"/>
                    <a:pt x="10115" y="13232"/>
                  </a:cubicBezTo>
                  <a:cubicBezTo>
                    <a:pt x="10006" y="13561"/>
                    <a:pt x="9912" y="13874"/>
                    <a:pt x="9818" y="14204"/>
                  </a:cubicBezTo>
                  <a:cubicBezTo>
                    <a:pt x="9316" y="13545"/>
                    <a:pt x="8705" y="12903"/>
                    <a:pt x="8109" y="12260"/>
                  </a:cubicBezTo>
                  <a:cubicBezTo>
                    <a:pt x="8172" y="11962"/>
                    <a:pt x="8219" y="11664"/>
                    <a:pt x="8282" y="11367"/>
                  </a:cubicBezTo>
                  <a:cubicBezTo>
                    <a:pt x="8329" y="11084"/>
                    <a:pt x="8391" y="10818"/>
                    <a:pt x="8454" y="10536"/>
                  </a:cubicBezTo>
                  <a:close/>
                  <a:moveTo>
                    <a:pt x="8062" y="12479"/>
                  </a:moveTo>
                  <a:cubicBezTo>
                    <a:pt x="8595" y="13153"/>
                    <a:pt x="9128" y="13812"/>
                    <a:pt x="9755" y="14423"/>
                  </a:cubicBezTo>
                  <a:cubicBezTo>
                    <a:pt x="9598" y="14893"/>
                    <a:pt x="9457" y="15363"/>
                    <a:pt x="9316" y="15834"/>
                  </a:cubicBezTo>
                  <a:cubicBezTo>
                    <a:pt x="8971" y="15191"/>
                    <a:pt x="8376" y="14533"/>
                    <a:pt x="7796" y="13968"/>
                  </a:cubicBezTo>
                  <a:cubicBezTo>
                    <a:pt x="7890" y="13467"/>
                    <a:pt x="7968" y="12981"/>
                    <a:pt x="8062" y="12479"/>
                  </a:cubicBezTo>
                  <a:close/>
                  <a:moveTo>
                    <a:pt x="7749" y="14204"/>
                  </a:moveTo>
                  <a:cubicBezTo>
                    <a:pt x="7968" y="14439"/>
                    <a:pt x="8172" y="14674"/>
                    <a:pt x="8360" y="14909"/>
                  </a:cubicBezTo>
                  <a:cubicBezTo>
                    <a:pt x="8673" y="15316"/>
                    <a:pt x="8908" y="15740"/>
                    <a:pt x="9222" y="16147"/>
                  </a:cubicBezTo>
                  <a:cubicBezTo>
                    <a:pt x="9081" y="16633"/>
                    <a:pt x="8924" y="17135"/>
                    <a:pt x="8767" y="17636"/>
                  </a:cubicBezTo>
                  <a:cubicBezTo>
                    <a:pt x="8344" y="16978"/>
                    <a:pt x="7890" y="16335"/>
                    <a:pt x="7482" y="15661"/>
                  </a:cubicBezTo>
                  <a:cubicBezTo>
                    <a:pt x="7576" y="15175"/>
                    <a:pt x="7670" y="14689"/>
                    <a:pt x="7749" y="14204"/>
                  </a:cubicBezTo>
                  <a:close/>
                  <a:moveTo>
                    <a:pt x="7435" y="15881"/>
                  </a:moveTo>
                  <a:cubicBezTo>
                    <a:pt x="7827" y="16555"/>
                    <a:pt x="8219" y="17229"/>
                    <a:pt x="8705" y="17871"/>
                  </a:cubicBezTo>
                  <a:cubicBezTo>
                    <a:pt x="8595" y="18248"/>
                    <a:pt x="8485" y="18608"/>
                    <a:pt x="8391" y="18984"/>
                  </a:cubicBezTo>
                  <a:cubicBezTo>
                    <a:pt x="7984" y="18404"/>
                    <a:pt x="7545" y="17840"/>
                    <a:pt x="7153" y="17260"/>
                  </a:cubicBezTo>
                  <a:cubicBezTo>
                    <a:pt x="7263" y="16805"/>
                    <a:pt x="7357" y="16351"/>
                    <a:pt x="7435" y="15881"/>
                  </a:cubicBezTo>
                  <a:close/>
                  <a:moveTo>
                    <a:pt x="2341" y="708"/>
                  </a:moveTo>
                  <a:cubicBezTo>
                    <a:pt x="3595" y="1084"/>
                    <a:pt x="4896" y="1335"/>
                    <a:pt x="6165" y="1601"/>
                  </a:cubicBezTo>
                  <a:cubicBezTo>
                    <a:pt x="7167" y="1826"/>
                    <a:pt x="8153" y="2121"/>
                    <a:pt x="9153" y="2121"/>
                  </a:cubicBezTo>
                  <a:cubicBezTo>
                    <a:pt x="9202" y="2121"/>
                    <a:pt x="9251" y="2120"/>
                    <a:pt x="9300" y="2119"/>
                  </a:cubicBezTo>
                  <a:lnTo>
                    <a:pt x="9300" y="2119"/>
                  </a:lnTo>
                  <a:cubicBezTo>
                    <a:pt x="8689" y="4015"/>
                    <a:pt x="8297" y="6006"/>
                    <a:pt x="7937" y="7997"/>
                  </a:cubicBezTo>
                  <a:cubicBezTo>
                    <a:pt x="7905" y="8012"/>
                    <a:pt x="7874" y="8044"/>
                    <a:pt x="7921" y="8075"/>
                  </a:cubicBezTo>
                  <a:cubicBezTo>
                    <a:pt x="7921" y="8075"/>
                    <a:pt x="7921" y="8091"/>
                    <a:pt x="7921" y="8091"/>
                  </a:cubicBezTo>
                  <a:cubicBezTo>
                    <a:pt x="7717" y="9219"/>
                    <a:pt x="7513" y="10363"/>
                    <a:pt x="7278" y="11476"/>
                  </a:cubicBezTo>
                  <a:cubicBezTo>
                    <a:pt x="6714" y="14188"/>
                    <a:pt x="5899" y="16962"/>
                    <a:pt x="5727" y="19752"/>
                  </a:cubicBezTo>
                  <a:cubicBezTo>
                    <a:pt x="5710" y="19746"/>
                    <a:pt x="5692" y="19742"/>
                    <a:pt x="5676" y="19742"/>
                  </a:cubicBezTo>
                  <a:cubicBezTo>
                    <a:pt x="5615" y="19742"/>
                    <a:pt x="5568" y="19785"/>
                    <a:pt x="5617" y="19846"/>
                  </a:cubicBezTo>
                  <a:cubicBezTo>
                    <a:pt x="5648" y="19878"/>
                    <a:pt x="5680" y="19925"/>
                    <a:pt x="5727" y="19972"/>
                  </a:cubicBezTo>
                  <a:cubicBezTo>
                    <a:pt x="5711" y="20034"/>
                    <a:pt x="5711" y="20097"/>
                    <a:pt x="5711" y="20160"/>
                  </a:cubicBezTo>
                  <a:cubicBezTo>
                    <a:pt x="4990" y="19862"/>
                    <a:pt x="4128" y="19799"/>
                    <a:pt x="3360" y="19627"/>
                  </a:cubicBezTo>
                  <a:cubicBezTo>
                    <a:pt x="2482" y="19423"/>
                    <a:pt x="1620" y="19204"/>
                    <a:pt x="742" y="19047"/>
                  </a:cubicBezTo>
                  <a:cubicBezTo>
                    <a:pt x="1463" y="15975"/>
                    <a:pt x="1557" y="12746"/>
                    <a:pt x="1792" y="9580"/>
                  </a:cubicBezTo>
                  <a:cubicBezTo>
                    <a:pt x="2027" y="6633"/>
                    <a:pt x="2247" y="3670"/>
                    <a:pt x="2341" y="708"/>
                  </a:cubicBezTo>
                  <a:close/>
                  <a:moveTo>
                    <a:pt x="7059" y="17621"/>
                  </a:moveTo>
                  <a:cubicBezTo>
                    <a:pt x="7419" y="18216"/>
                    <a:pt x="7811" y="18827"/>
                    <a:pt x="8282" y="19376"/>
                  </a:cubicBezTo>
                  <a:cubicBezTo>
                    <a:pt x="8203" y="19674"/>
                    <a:pt x="8109" y="19956"/>
                    <a:pt x="8046" y="20254"/>
                  </a:cubicBezTo>
                  <a:cubicBezTo>
                    <a:pt x="7811" y="20019"/>
                    <a:pt x="7592" y="19784"/>
                    <a:pt x="7388" y="19548"/>
                  </a:cubicBezTo>
                  <a:cubicBezTo>
                    <a:pt x="7169" y="19282"/>
                    <a:pt x="6949" y="19031"/>
                    <a:pt x="6761" y="18765"/>
                  </a:cubicBezTo>
                  <a:cubicBezTo>
                    <a:pt x="6871" y="18389"/>
                    <a:pt x="6965" y="17997"/>
                    <a:pt x="7059" y="17621"/>
                  </a:cubicBezTo>
                  <a:close/>
                  <a:moveTo>
                    <a:pt x="601" y="19392"/>
                  </a:moveTo>
                  <a:cubicBezTo>
                    <a:pt x="1024" y="19580"/>
                    <a:pt x="1432" y="19721"/>
                    <a:pt x="1855" y="19862"/>
                  </a:cubicBezTo>
                  <a:cubicBezTo>
                    <a:pt x="2074" y="20175"/>
                    <a:pt x="2310" y="20473"/>
                    <a:pt x="2592" y="20755"/>
                  </a:cubicBezTo>
                  <a:cubicBezTo>
                    <a:pt x="2843" y="21022"/>
                    <a:pt x="3125" y="21351"/>
                    <a:pt x="3469" y="21570"/>
                  </a:cubicBezTo>
                  <a:cubicBezTo>
                    <a:pt x="3046" y="21508"/>
                    <a:pt x="2639" y="21461"/>
                    <a:pt x="2231" y="21382"/>
                  </a:cubicBezTo>
                  <a:cubicBezTo>
                    <a:pt x="2090" y="21053"/>
                    <a:pt x="1714" y="20708"/>
                    <a:pt x="1495" y="20426"/>
                  </a:cubicBezTo>
                  <a:cubicBezTo>
                    <a:pt x="1212" y="20081"/>
                    <a:pt x="915" y="19737"/>
                    <a:pt x="601" y="19392"/>
                  </a:cubicBezTo>
                  <a:close/>
                  <a:moveTo>
                    <a:pt x="2247" y="19972"/>
                  </a:moveTo>
                  <a:lnTo>
                    <a:pt x="2247" y="19972"/>
                  </a:lnTo>
                  <a:cubicBezTo>
                    <a:pt x="2529" y="20050"/>
                    <a:pt x="2795" y="20128"/>
                    <a:pt x="3078" y="20191"/>
                  </a:cubicBezTo>
                  <a:cubicBezTo>
                    <a:pt x="3375" y="20505"/>
                    <a:pt x="3689" y="20818"/>
                    <a:pt x="3971" y="21147"/>
                  </a:cubicBezTo>
                  <a:cubicBezTo>
                    <a:pt x="4143" y="21335"/>
                    <a:pt x="4300" y="21523"/>
                    <a:pt x="4457" y="21712"/>
                  </a:cubicBezTo>
                  <a:cubicBezTo>
                    <a:pt x="4253" y="21680"/>
                    <a:pt x="4049" y="21649"/>
                    <a:pt x="3846" y="21618"/>
                  </a:cubicBezTo>
                  <a:cubicBezTo>
                    <a:pt x="3846" y="21602"/>
                    <a:pt x="3846" y="21586"/>
                    <a:pt x="3830" y="21555"/>
                  </a:cubicBezTo>
                  <a:cubicBezTo>
                    <a:pt x="3564" y="21210"/>
                    <a:pt x="3109" y="20928"/>
                    <a:pt x="2795" y="20599"/>
                  </a:cubicBezTo>
                  <a:cubicBezTo>
                    <a:pt x="2592" y="20395"/>
                    <a:pt x="2419" y="20191"/>
                    <a:pt x="2247" y="19972"/>
                  </a:cubicBezTo>
                  <a:close/>
                  <a:moveTo>
                    <a:pt x="6683" y="19016"/>
                  </a:moveTo>
                  <a:cubicBezTo>
                    <a:pt x="7043" y="19564"/>
                    <a:pt x="7466" y="20113"/>
                    <a:pt x="7952" y="20567"/>
                  </a:cubicBezTo>
                  <a:cubicBezTo>
                    <a:pt x="7843" y="21006"/>
                    <a:pt x="7749" y="21429"/>
                    <a:pt x="7655" y="21868"/>
                  </a:cubicBezTo>
                  <a:cubicBezTo>
                    <a:pt x="7451" y="21618"/>
                    <a:pt x="7231" y="21382"/>
                    <a:pt x="7028" y="21147"/>
                  </a:cubicBezTo>
                  <a:cubicBezTo>
                    <a:pt x="6777" y="20849"/>
                    <a:pt x="6510" y="20567"/>
                    <a:pt x="6244" y="20270"/>
                  </a:cubicBezTo>
                  <a:cubicBezTo>
                    <a:pt x="6416" y="19862"/>
                    <a:pt x="6557" y="19439"/>
                    <a:pt x="6683" y="19016"/>
                  </a:cubicBezTo>
                  <a:close/>
                  <a:moveTo>
                    <a:pt x="3391" y="20270"/>
                  </a:moveTo>
                  <a:cubicBezTo>
                    <a:pt x="3877" y="20379"/>
                    <a:pt x="4394" y="20505"/>
                    <a:pt x="4896" y="20567"/>
                  </a:cubicBezTo>
                  <a:cubicBezTo>
                    <a:pt x="5162" y="20881"/>
                    <a:pt x="5429" y="21179"/>
                    <a:pt x="5695" y="21492"/>
                  </a:cubicBezTo>
                  <a:cubicBezTo>
                    <a:pt x="5836" y="21665"/>
                    <a:pt x="5977" y="21837"/>
                    <a:pt x="6134" y="22009"/>
                  </a:cubicBezTo>
                  <a:cubicBezTo>
                    <a:pt x="5742" y="21931"/>
                    <a:pt x="5335" y="21853"/>
                    <a:pt x="4927" y="21790"/>
                  </a:cubicBezTo>
                  <a:cubicBezTo>
                    <a:pt x="4676" y="21492"/>
                    <a:pt x="4363" y="21194"/>
                    <a:pt x="4081" y="20928"/>
                  </a:cubicBezTo>
                  <a:cubicBezTo>
                    <a:pt x="3861" y="20693"/>
                    <a:pt x="3626" y="20489"/>
                    <a:pt x="3391" y="20270"/>
                  </a:cubicBezTo>
                  <a:close/>
                  <a:moveTo>
                    <a:pt x="6150" y="20489"/>
                  </a:moveTo>
                  <a:cubicBezTo>
                    <a:pt x="6354" y="20740"/>
                    <a:pt x="6573" y="20991"/>
                    <a:pt x="6792" y="21241"/>
                  </a:cubicBezTo>
                  <a:cubicBezTo>
                    <a:pt x="7043" y="21570"/>
                    <a:pt x="7278" y="21931"/>
                    <a:pt x="7560" y="22260"/>
                  </a:cubicBezTo>
                  <a:cubicBezTo>
                    <a:pt x="7545" y="22339"/>
                    <a:pt x="7529" y="22401"/>
                    <a:pt x="7513" y="22480"/>
                  </a:cubicBezTo>
                  <a:cubicBezTo>
                    <a:pt x="7482" y="22417"/>
                    <a:pt x="7419" y="22339"/>
                    <a:pt x="7294" y="22307"/>
                  </a:cubicBezTo>
                  <a:cubicBezTo>
                    <a:pt x="7106" y="22244"/>
                    <a:pt x="6918" y="22197"/>
                    <a:pt x="6730" y="22150"/>
                  </a:cubicBezTo>
                  <a:cubicBezTo>
                    <a:pt x="6479" y="21853"/>
                    <a:pt x="6197" y="21570"/>
                    <a:pt x="5930" y="21304"/>
                  </a:cubicBezTo>
                  <a:cubicBezTo>
                    <a:pt x="5711" y="21069"/>
                    <a:pt x="5491" y="20834"/>
                    <a:pt x="5272" y="20599"/>
                  </a:cubicBezTo>
                  <a:cubicBezTo>
                    <a:pt x="5429" y="20599"/>
                    <a:pt x="5570" y="20599"/>
                    <a:pt x="5727" y="20583"/>
                  </a:cubicBezTo>
                  <a:cubicBezTo>
                    <a:pt x="5774" y="20567"/>
                    <a:pt x="5805" y="20552"/>
                    <a:pt x="5836" y="20536"/>
                  </a:cubicBezTo>
                  <a:cubicBezTo>
                    <a:pt x="5873" y="20546"/>
                    <a:pt x="5911" y="20552"/>
                    <a:pt x="5949" y="20552"/>
                  </a:cubicBezTo>
                  <a:cubicBezTo>
                    <a:pt x="6024" y="20552"/>
                    <a:pt x="6098" y="20531"/>
                    <a:pt x="6150" y="20489"/>
                  </a:cubicBezTo>
                  <a:close/>
                  <a:moveTo>
                    <a:pt x="2031" y="0"/>
                  </a:moveTo>
                  <a:cubicBezTo>
                    <a:pt x="1865" y="0"/>
                    <a:pt x="1773" y="61"/>
                    <a:pt x="1745" y="159"/>
                  </a:cubicBezTo>
                  <a:cubicBezTo>
                    <a:pt x="1604" y="175"/>
                    <a:pt x="1479" y="253"/>
                    <a:pt x="1463" y="379"/>
                  </a:cubicBezTo>
                  <a:cubicBezTo>
                    <a:pt x="1259" y="3623"/>
                    <a:pt x="1118" y="6852"/>
                    <a:pt x="883" y="10081"/>
                  </a:cubicBezTo>
                  <a:cubicBezTo>
                    <a:pt x="664" y="13075"/>
                    <a:pt x="209" y="16053"/>
                    <a:pt x="288" y="19094"/>
                  </a:cubicBezTo>
                  <a:cubicBezTo>
                    <a:pt x="264" y="19089"/>
                    <a:pt x="239" y="19086"/>
                    <a:pt x="216" y="19086"/>
                  </a:cubicBezTo>
                  <a:cubicBezTo>
                    <a:pt x="100" y="19086"/>
                    <a:pt x="0" y="19149"/>
                    <a:pt x="52" y="19266"/>
                  </a:cubicBezTo>
                  <a:cubicBezTo>
                    <a:pt x="288" y="19721"/>
                    <a:pt x="538" y="20175"/>
                    <a:pt x="852" y="20614"/>
                  </a:cubicBezTo>
                  <a:cubicBezTo>
                    <a:pt x="1040" y="20881"/>
                    <a:pt x="1259" y="21288"/>
                    <a:pt x="1573" y="21539"/>
                  </a:cubicBezTo>
                  <a:cubicBezTo>
                    <a:pt x="1589" y="21602"/>
                    <a:pt x="1651" y="21665"/>
                    <a:pt x="1761" y="21696"/>
                  </a:cubicBezTo>
                  <a:cubicBezTo>
                    <a:pt x="1792" y="21712"/>
                    <a:pt x="1824" y="21727"/>
                    <a:pt x="1871" y="21743"/>
                  </a:cubicBezTo>
                  <a:cubicBezTo>
                    <a:pt x="1871" y="21743"/>
                    <a:pt x="1886" y="21743"/>
                    <a:pt x="1902" y="21759"/>
                  </a:cubicBezTo>
                  <a:cubicBezTo>
                    <a:pt x="1918" y="21759"/>
                    <a:pt x="1949" y="21759"/>
                    <a:pt x="1980" y="21774"/>
                  </a:cubicBezTo>
                  <a:cubicBezTo>
                    <a:pt x="3539" y="22249"/>
                    <a:pt x="5380" y="22767"/>
                    <a:pt x="6995" y="22767"/>
                  </a:cubicBezTo>
                  <a:cubicBezTo>
                    <a:pt x="7085" y="22767"/>
                    <a:pt x="7174" y="22765"/>
                    <a:pt x="7263" y="22762"/>
                  </a:cubicBezTo>
                  <a:cubicBezTo>
                    <a:pt x="7404" y="22746"/>
                    <a:pt x="7482" y="22683"/>
                    <a:pt x="7513" y="22621"/>
                  </a:cubicBezTo>
                  <a:cubicBezTo>
                    <a:pt x="7552" y="22699"/>
                    <a:pt x="7664" y="22759"/>
                    <a:pt x="7762" y="22759"/>
                  </a:cubicBezTo>
                  <a:cubicBezTo>
                    <a:pt x="7822" y="22759"/>
                    <a:pt x="7876" y="22737"/>
                    <a:pt x="7905" y="22683"/>
                  </a:cubicBezTo>
                  <a:cubicBezTo>
                    <a:pt x="7921" y="22636"/>
                    <a:pt x="7937" y="22605"/>
                    <a:pt x="7952" y="22574"/>
                  </a:cubicBezTo>
                  <a:cubicBezTo>
                    <a:pt x="8015" y="22558"/>
                    <a:pt x="8062" y="22511"/>
                    <a:pt x="8031" y="22464"/>
                  </a:cubicBezTo>
                  <a:cubicBezTo>
                    <a:pt x="8031" y="22448"/>
                    <a:pt x="8015" y="22433"/>
                    <a:pt x="8015" y="22417"/>
                  </a:cubicBezTo>
                  <a:cubicBezTo>
                    <a:pt x="9285" y="19658"/>
                    <a:pt x="10053" y="16696"/>
                    <a:pt x="10727" y="13749"/>
                  </a:cubicBezTo>
                  <a:cubicBezTo>
                    <a:pt x="11275" y="11335"/>
                    <a:pt x="12012" y="8906"/>
                    <a:pt x="12498" y="6460"/>
                  </a:cubicBezTo>
                  <a:cubicBezTo>
                    <a:pt x="12505" y="6461"/>
                    <a:pt x="12512" y="6462"/>
                    <a:pt x="12519" y="6462"/>
                  </a:cubicBezTo>
                  <a:cubicBezTo>
                    <a:pt x="12621" y="6462"/>
                    <a:pt x="12713" y="6359"/>
                    <a:pt x="12655" y="6257"/>
                  </a:cubicBezTo>
                  <a:cubicBezTo>
                    <a:pt x="12623" y="6225"/>
                    <a:pt x="12592" y="6178"/>
                    <a:pt x="12561" y="6131"/>
                  </a:cubicBezTo>
                  <a:cubicBezTo>
                    <a:pt x="12655" y="5598"/>
                    <a:pt x="12749" y="5065"/>
                    <a:pt x="12811" y="4532"/>
                  </a:cubicBezTo>
                  <a:cubicBezTo>
                    <a:pt x="13031" y="4470"/>
                    <a:pt x="13125" y="4235"/>
                    <a:pt x="12890" y="4031"/>
                  </a:cubicBezTo>
                  <a:cubicBezTo>
                    <a:pt x="12890" y="4015"/>
                    <a:pt x="12890" y="3984"/>
                    <a:pt x="12890" y="3953"/>
                  </a:cubicBezTo>
                  <a:cubicBezTo>
                    <a:pt x="12913" y="3767"/>
                    <a:pt x="12704" y="3633"/>
                    <a:pt x="12518" y="3633"/>
                  </a:cubicBezTo>
                  <a:cubicBezTo>
                    <a:pt x="12453" y="3633"/>
                    <a:pt x="12390" y="3649"/>
                    <a:pt x="12341" y="3686"/>
                  </a:cubicBezTo>
                  <a:cubicBezTo>
                    <a:pt x="11855" y="3373"/>
                    <a:pt x="11369" y="3043"/>
                    <a:pt x="10930" y="2699"/>
                  </a:cubicBezTo>
                  <a:cubicBezTo>
                    <a:pt x="10476" y="2354"/>
                    <a:pt x="10053" y="1899"/>
                    <a:pt x="9535" y="1633"/>
                  </a:cubicBezTo>
                  <a:cubicBezTo>
                    <a:pt x="9504" y="1617"/>
                    <a:pt x="9488" y="1601"/>
                    <a:pt x="9473" y="1586"/>
                  </a:cubicBezTo>
                  <a:cubicBezTo>
                    <a:pt x="8407" y="1037"/>
                    <a:pt x="7012" y="896"/>
                    <a:pt x="5821" y="661"/>
                  </a:cubicBezTo>
                  <a:cubicBezTo>
                    <a:pt x="4582" y="410"/>
                    <a:pt x="3344" y="112"/>
                    <a:pt x="2090" y="3"/>
                  </a:cubicBezTo>
                  <a:cubicBezTo>
                    <a:pt x="2069" y="1"/>
                    <a:pt x="2050" y="0"/>
                    <a:pt x="20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47" name="Google Shape;1747;p64">
            <a:extLst>
              <a:ext uri="{FF2B5EF4-FFF2-40B4-BE49-F238E27FC236}">
                <a16:creationId xmlns:a16="http://schemas.microsoft.com/office/drawing/2014/main" xmlns="" id="{347C1358-CE2D-4286-FD13-F3C41C9555F5}"/>
              </a:ext>
            </a:extLst>
          </p:cNvPr>
          <p:cNvSpPr/>
          <p:nvPr/>
        </p:nvSpPr>
        <p:spPr>
          <a:xfrm rot="-1036824">
            <a:off x="2445446" y="657159"/>
            <a:ext cx="932333" cy="512408"/>
          </a:xfrm>
          <a:custGeom>
            <a:avLst/>
            <a:gdLst/>
            <a:ahLst/>
            <a:cxnLst/>
            <a:rect l="l" t="t" r="r" b="b"/>
            <a:pathLst>
              <a:path w="17773" h="9768" extrusionOk="0">
                <a:moveTo>
                  <a:pt x="3304" y="1"/>
                </a:moveTo>
                <a:cubicBezTo>
                  <a:pt x="3172" y="1"/>
                  <a:pt x="3045" y="62"/>
                  <a:pt x="2971" y="211"/>
                </a:cubicBezTo>
                <a:cubicBezTo>
                  <a:pt x="2857" y="439"/>
                  <a:pt x="2743" y="690"/>
                  <a:pt x="2629" y="918"/>
                </a:cubicBezTo>
                <a:cubicBezTo>
                  <a:pt x="2629" y="941"/>
                  <a:pt x="2606" y="964"/>
                  <a:pt x="2583" y="1009"/>
                </a:cubicBezTo>
                <a:cubicBezTo>
                  <a:pt x="2058" y="2105"/>
                  <a:pt x="1510" y="3201"/>
                  <a:pt x="985" y="4296"/>
                </a:cubicBezTo>
                <a:cubicBezTo>
                  <a:pt x="985" y="4319"/>
                  <a:pt x="985" y="4319"/>
                  <a:pt x="985" y="4319"/>
                </a:cubicBezTo>
                <a:cubicBezTo>
                  <a:pt x="825" y="4593"/>
                  <a:pt x="643" y="4844"/>
                  <a:pt x="483" y="5118"/>
                </a:cubicBezTo>
                <a:cubicBezTo>
                  <a:pt x="369" y="5209"/>
                  <a:pt x="255" y="5323"/>
                  <a:pt x="141" y="5438"/>
                </a:cubicBezTo>
                <a:cubicBezTo>
                  <a:pt x="49" y="5529"/>
                  <a:pt x="49" y="5643"/>
                  <a:pt x="95" y="5711"/>
                </a:cubicBezTo>
                <a:cubicBezTo>
                  <a:pt x="0" y="5996"/>
                  <a:pt x="173" y="6327"/>
                  <a:pt x="469" y="6327"/>
                </a:cubicBezTo>
                <a:cubicBezTo>
                  <a:pt x="530" y="6327"/>
                  <a:pt x="596" y="6313"/>
                  <a:pt x="666" y="6282"/>
                </a:cubicBezTo>
                <a:cubicBezTo>
                  <a:pt x="711" y="6259"/>
                  <a:pt x="757" y="6236"/>
                  <a:pt x="803" y="6214"/>
                </a:cubicBezTo>
                <a:lnTo>
                  <a:pt x="917" y="6214"/>
                </a:lnTo>
                <a:cubicBezTo>
                  <a:pt x="962" y="6282"/>
                  <a:pt x="1031" y="6328"/>
                  <a:pt x="1122" y="6328"/>
                </a:cubicBezTo>
                <a:lnTo>
                  <a:pt x="3336" y="6830"/>
                </a:lnTo>
                <a:lnTo>
                  <a:pt x="3519" y="6830"/>
                </a:lnTo>
                <a:cubicBezTo>
                  <a:pt x="3633" y="6853"/>
                  <a:pt x="3770" y="6898"/>
                  <a:pt x="3907" y="6944"/>
                </a:cubicBezTo>
                <a:cubicBezTo>
                  <a:pt x="3951" y="6957"/>
                  <a:pt x="3993" y="6962"/>
                  <a:pt x="4033" y="6962"/>
                </a:cubicBezTo>
                <a:cubicBezTo>
                  <a:pt x="4427" y="6962"/>
                  <a:pt x="4601" y="6396"/>
                  <a:pt x="4249" y="6168"/>
                </a:cubicBezTo>
                <a:cubicBezTo>
                  <a:pt x="4500" y="6145"/>
                  <a:pt x="4592" y="5757"/>
                  <a:pt x="4318" y="5666"/>
                </a:cubicBezTo>
                <a:cubicBezTo>
                  <a:pt x="3861" y="5529"/>
                  <a:pt x="3405" y="5438"/>
                  <a:pt x="2971" y="5346"/>
                </a:cubicBezTo>
                <a:cubicBezTo>
                  <a:pt x="4744" y="4737"/>
                  <a:pt x="6686" y="4321"/>
                  <a:pt x="8540" y="4321"/>
                </a:cubicBezTo>
                <a:cubicBezTo>
                  <a:pt x="9811" y="4321"/>
                  <a:pt x="11041" y="4517"/>
                  <a:pt x="12147" y="4981"/>
                </a:cubicBezTo>
                <a:cubicBezTo>
                  <a:pt x="13311" y="5780"/>
                  <a:pt x="14292" y="6830"/>
                  <a:pt x="15228" y="7971"/>
                </a:cubicBezTo>
                <a:cubicBezTo>
                  <a:pt x="14886" y="7925"/>
                  <a:pt x="14543" y="7857"/>
                  <a:pt x="14201" y="7789"/>
                </a:cubicBezTo>
                <a:cubicBezTo>
                  <a:pt x="13767" y="7674"/>
                  <a:pt x="13356" y="7560"/>
                  <a:pt x="12923" y="7446"/>
                </a:cubicBezTo>
                <a:cubicBezTo>
                  <a:pt x="12881" y="7434"/>
                  <a:pt x="12839" y="7428"/>
                  <a:pt x="12799" y="7428"/>
                </a:cubicBezTo>
                <a:cubicBezTo>
                  <a:pt x="12406" y="7428"/>
                  <a:pt x="12143" y="7994"/>
                  <a:pt x="12558" y="8222"/>
                </a:cubicBezTo>
                <a:cubicBezTo>
                  <a:pt x="13790" y="8930"/>
                  <a:pt x="15046" y="9432"/>
                  <a:pt x="16438" y="9751"/>
                </a:cubicBezTo>
                <a:cubicBezTo>
                  <a:pt x="16480" y="9762"/>
                  <a:pt x="16522" y="9767"/>
                  <a:pt x="16563" y="9767"/>
                </a:cubicBezTo>
                <a:cubicBezTo>
                  <a:pt x="16785" y="9767"/>
                  <a:pt x="16970" y="9614"/>
                  <a:pt x="17009" y="9363"/>
                </a:cubicBezTo>
                <a:cubicBezTo>
                  <a:pt x="17009" y="9227"/>
                  <a:pt x="17031" y="9090"/>
                  <a:pt x="17054" y="8953"/>
                </a:cubicBezTo>
                <a:cubicBezTo>
                  <a:pt x="17123" y="8907"/>
                  <a:pt x="17191" y="8838"/>
                  <a:pt x="17237" y="8770"/>
                </a:cubicBezTo>
                <a:cubicBezTo>
                  <a:pt x="17351" y="8724"/>
                  <a:pt x="17465" y="8587"/>
                  <a:pt x="17488" y="8405"/>
                </a:cubicBezTo>
                <a:cubicBezTo>
                  <a:pt x="17556" y="7903"/>
                  <a:pt x="17533" y="7469"/>
                  <a:pt x="17442" y="7035"/>
                </a:cubicBezTo>
                <a:cubicBezTo>
                  <a:pt x="17442" y="6077"/>
                  <a:pt x="17533" y="5141"/>
                  <a:pt x="17716" y="4205"/>
                </a:cubicBezTo>
                <a:cubicBezTo>
                  <a:pt x="17773" y="3866"/>
                  <a:pt x="17480" y="3632"/>
                  <a:pt x="17227" y="3632"/>
                </a:cubicBezTo>
                <a:cubicBezTo>
                  <a:pt x="17071" y="3632"/>
                  <a:pt x="16929" y="3722"/>
                  <a:pt x="16894" y="3931"/>
                </a:cubicBezTo>
                <a:cubicBezTo>
                  <a:pt x="16780" y="4502"/>
                  <a:pt x="16689" y="5095"/>
                  <a:pt x="16598" y="5666"/>
                </a:cubicBezTo>
                <a:cubicBezTo>
                  <a:pt x="16324" y="5711"/>
                  <a:pt x="16073" y="5963"/>
                  <a:pt x="16232" y="6282"/>
                </a:cubicBezTo>
                <a:cubicBezTo>
                  <a:pt x="16324" y="6442"/>
                  <a:pt x="16392" y="6579"/>
                  <a:pt x="16438" y="6716"/>
                </a:cubicBezTo>
                <a:cubicBezTo>
                  <a:pt x="16415" y="6853"/>
                  <a:pt x="16415" y="6990"/>
                  <a:pt x="16392" y="7127"/>
                </a:cubicBezTo>
                <a:cubicBezTo>
                  <a:pt x="15160" y="5506"/>
                  <a:pt x="13585" y="4410"/>
                  <a:pt x="11827" y="3794"/>
                </a:cubicBezTo>
                <a:cubicBezTo>
                  <a:pt x="10960" y="3292"/>
                  <a:pt x="9978" y="2927"/>
                  <a:pt x="8883" y="2721"/>
                </a:cubicBezTo>
                <a:cubicBezTo>
                  <a:pt x="8296" y="2610"/>
                  <a:pt x="7705" y="2556"/>
                  <a:pt x="7117" y="2556"/>
                </a:cubicBezTo>
                <a:cubicBezTo>
                  <a:pt x="5416" y="2556"/>
                  <a:pt x="3739" y="3009"/>
                  <a:pt x="2263" y="3840"/>
                </a:cubicBezTo>
                <a:cubicBezTo>
                  <a:pt x="2377" y="3634"/>
                  <a:pt x="2492" y="3429"/>
                  <a:pt x="2583" y="3201"/>
                </a:cubicBezTo>
                <a:cubicBezTo>
                  <a:pt x="2857" y="2813"/>
                  <a:pt x="3062" y="2356"/>
                  <a:pt x="3222" y="1900"/>
                </a:cubicBezTo>
                <a:cubicBezTo>
                  <a:pt x="3405" y="1466"/>
                  <a:pt x="3587" y="1032"/>
                  <a:pt x="3770" y="576"/>
                </a:cubicBezTo>
                <a:cubicBezTo>
                  <a:pt x="3878" y="267"/>
                  <a:pt x="3580" y="1"/>
                  <a:pt x="33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" name="Google Shape;1748;p64">
            <a:extLst>
              <a:ext uri="{FF2B5EF4-FFF2-40B4-BE49-F238E27FC236}">
                <a16:creationId xmlns:a16="http://schemas.microsoft.com/office/drawing/2014/main" xmlns="" id="{B1A385E3-42C7-AAB2-0E9A-9D18BC9B48BB}"/>
              </a:ext>
            </a:extLst>
          </p:cNvPr>
          <p:cNvGrpSpPr/>
          <p:nvPr/>
        </p:nvGrpSpPr>
        <p:grpSpPr>
          <a:xfrm rot="-8593293">
            <a:off x="48531" y="-510565"/>
            <a:ext cx="2429474" cy="1577941"/>
            <a:chOff x="5118990" y="4122087"/>
            <a:chExt cx="1882464" cy="1222659"/>
          </a:xfrm>
        </p:grpSpPr>
        <p:sp>
          <p:nvSpPr>
            <p:cNvPr id="1749" name="Google Shape;1749;p64">
              <a:extLst>
                <a:ext uri="{FF2B5EF4-FFF2-40B4-BE49-F238E27FC236}">
                  <a16:creationId xmlns:a16="http://schemas.microsoft.com/office/drawing/2014/main" xmlns="" id="{41D7875F-92DD-9A87-92DB-FE0152F655DB}"/>
                </a:ext>
              </a:extLst>
            </p:cNvPr>
            <p:cNvSpPr/>
            <p:nvPr/>
          </p:nvSpPr>
          <p:spPr>
            <a:xfrm rot="787510">
              <a:off x="5385771" y="4227679"/>
              <a:ext cx="603559" cy="359284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64">
              <a:extLst>
                <a:ext uri="{FF2B5EF4-FFF2-40B4-BE49-F238E27FC236}">
                  <a16:creationId xmlns:a16="http://schemas.microsoft.com/office/drawing/2014/main" xmlns="" id="{4211E1DA-7ED5-767E-83EC-A4FEDE2486D0}"/>
                </a:ext>
              </a:extLst>
            </p:cNvPr>
            <p:cNvSpPr/>
            <p:nvPr/>
          </p:nvSpPr>
          <p:spPr>
            <a:xfrm rot="787510">
              <a:off x="5335021" y="4244664"/>
              <a:ext cx="556881" cy="639813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64">
              <a:extLst>
                <a:ext uri="{FF2B5EF4-FFF2-40B4-BE49-F238E27FC236}">
                  <a16:creationId xmlns:a16="http://schemas.microsoft.com/office/drawing/2014/main" xmlns="" id="{7CB56E5C-00D1-6147-5B64-AF35FE0CCC6E}"/>
                </a:ext>
              </a:extLst>
            </p:cNvPr>
            <p:cNvSpPr/>
            <p:nvPr/>
          </p:nvSpPr>
          <p:spPr>
            <a:xfrm rot="787510">
              <a:off x="5274233" y="4284717"/>
              <a:ext cx="108494" cy="89486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64">
              <a:extLst>
                <a:ext uri="{FF2B5EF4-FFF2-40B4-BE49-F238E27FC236}">
                  <a16:creationId xmlns:a16="http://schemas.microsoft.com/office/drawing/2014/main" xmlns="" id="{EB05178E-BA18-5572-1C6F-2841F0088BE1}"/>
                </a:ext>
              </a:extLst>
            </p:cNvPr>
            <p:cNvSpPr/>
            <p:nvPr/>
          </p:nvSpPr>
          <p:spPr>
            <a:xfrm rot="787510">
              <a:off x="5276253" y="4313238"/>
              <a:ext cx="125778" cy="126468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64">
              <a:extLst>
                <a:ext uri="{FF2B5EF4-FFF2-40B4-BE49-F238E27FC236}">
                  <a16:creationId xmlns:a16="http://schemas.microsoft.com/office/drawing/2014/main" xmlns="" id="{7BB7D62B-0F30-409B-6E7F-F5B2AB955E19}"/>
                </a:ext>
              </a:extLst>
            </p:cNvPr>
            <p:cNvSpPr/>
            <p:nvPr/>
          </p:nvSpPr>
          <p:spPr>
            <a:xfrm rot="787510">
              <a:off x="5556472" y="4350491"/>
              <a:ext cx="214919" cy="68331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64">
              <a:extLst>
                <a:ext uri="{FF2B5EF4-FFF2-40B4-BE49-F238E27FC236}">
                  <a16:creationId xmlns:a16="http://schemas.microsoft.com/office/drawing/2014/main" xmlns="" id="{DD3E76CC-989D-5ECC-42D5-021BCA744DC5}"/>
                </a:ext>
              </a:extLst>
            </p:cNvPr>
            <p:cNvSpPr/>
            <p:nvPr/>
          </p:nvSpPr>
          <p:spPr>
            <a:xfrm rot="787510">
              <a:off x="5858154" y="4388382"/>
              <a:ext cx="1087855" cy="60559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64">
              <a:extLst>
                <a:ext uri="{FF2B5EF4-FFF2-40B4-BE49-F238E27FC236}">
                  <a16:creationId xmlns:a16="http://schemas.microsoft.com/office/drawing/2014/main" xmlns="" id="{1060FD21-2BC3-D700-F5AD-D41EB1F2D99C}"/>
                </a:ext>
              </a:extLst>
            </p:cNvPr>
            <p:cNvSpPr/>
            <p:nvPr/>
          </p:nvSpPr>
          <p:spPr>
            <a:xfrm rot="787510">
              <a:off x="6027045" y="4465191"/>
              <a:ext cx="608388" cy="226071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64">
              <a:extLst>
                <a:ext uri="{FF2B5EF4-FFF2-40B4-BE49-F238E27FC236}">
                  <a16:creationId xmlns:a16="http://schemas.microsoft.com/office/drawing/2014/main" xmlns="" id="{9B470ACB-962A-B33E-AE54-F9DAE2226A57}"/>
                </a:ext>
              </a:extLst>
            </p:cNvPr>
            <p:cNvSpPr/>
            <p:nvPr/>
          </p:nvSpPr>
          <p:spPr>
            <a:xfrm rot="787510">
              <a:off x="5717956" y="4731255"/>
              <a:ext cx="1111348" cy="47701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64">
              <a:extLst>
                <a:ext uri="{FF2B5EF4-FFF2-40B4-BE49-F238E27FC236}">
                  <a16:creationId xmlns:a16="http://schemas.microsoft.com/office/drawing/2014/main" xmlns="" id="{8B7520AD-FD12-49E0-8277-1F1BD5BF9572}"/>
                </a:ext>
              </a:extLst>
            </p:cNvPr>
            <p:cNvSpPr/>
            <p:nvPr/>
          </p:nvSpPr>
          <p:spPr>
            <a:xfrm rot="787510">
              <a:off x="5192958" y="4307909"/>
              <a:ext cx="1734529" cy="851015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64">
              <a:extLst>
                <a:ext uri="{FF2B5EF4-FFF2-40B4-BE49-F238E27FC236}">
                  <a16:creationId xmlns:a16="http://schemas.microsoft.com/office/drawing/2014/main" xmlns="" id="{A7C77114-4272-32C6-7752-E7C9F87C4CF2}"/>
                </a:ext>
              </a:extLst>
            </p:cNvPr>
            <p:cNvSpPr/>
            <p:nvPr/>
          </p:nvSpPr>
          <p:spPr>
            <a:xfrm rot="787510">
              <a:off x="5746899" y="4608508"/>
              <a:ext cx="88489" cy="329239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64">
              <a:extLst>
                <a:ext uri="{FF2B5EF4-FFF2-40B4-BE49-F238E27FC236}">
                  <a16:creationId xmlns:a16="http://schemas.microsoft.com/office/drawing/2014/main" xmlns="" id="{44BE0C39-55ED-685B-851F-1493F103AE4B}"/>
                </a:ext>
              </a:extLst>
            </p:cNvPr>
            <p:cNvSpPr/>
            <p:nvPr/>
          </p:nvSpPr>
          <p:spPr>
            <a:xfrm rot="787510">
              <a:off x="5433551" y="4425988"/>
              <a:ext cx="32192" cy="86573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64">
              <a:extLst>
                <a:ext uri="{FF2B5EF4-FFF2-40B4-BE49-F238E27FC236}">
                  <a16:creationId xmlns:a16="http://schemas.microsoft.com/office/drawing/2014/main" xmlns="" id="{40C77F24-25FF-F4FA-CC7E-B7C2FA95CBD8}"/>
                </a:ext>
              </a:extLst>
            </p:cNvPr>
            <p:cNvSpPr/>
            <p:nvPr/>
          </p:nvSpPr>
          <p:spPr>
            <a:xfrm rot="787510">
              <a:off x="5891335" y="4294059"/>
              <a:ext cx="94353" cy="35583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64">
              <a:extLst>
                <a:ext uri="{FF2B5EF4-FFF2-40B4-BE49-F238E27FC236}">
                  <a16:creationId xmlns:a16="http://schemas.microsoft.com/office/drawing/2014/main" xmlns="" id="{EEDF1871-F234-50EE-72EA-58906E618A00}"/>
                </a:ext>
              </a:extLst>
            </p:cNvPr>
            <p:cNvSpPr/>
            <p:nvPr/>
          </p:nvSpPr>
          <p:spPr>
            <a:xfrm rot="787510">
              <a:off x="5743083" y="4284862"/>
              <a:ext cx="155517" cy="62138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64">
              <a:extLst>
                <a:ext uri="{FF2B5EF4-FFF2-40B4-BE49-F238E27FC236}">
                  <a16:creationId xmlns:a16="http://schemas.microsoft.com/office/drawing/2014/main" xmlns="" id="{DA569D9B-CEC7-299F-797A-1222111DA71C}"/>
                </a:ext>
              </a:extLst>
            </p:cNvPr>
            <p:cNvSpPr/>
            <p:nvPr/>
          </p:nvSpPr>
          <p:spPr>
            <a:xfrm rot="787510">
              <a:off x="5468329" y="4339170"/>
              <a:ext cx="37327" cy="108648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64">
              <a:extLst>
                <a:ext uri="{FF2B5EF4-FFF2-40B4-BE49-F238E27FC236}">
                  <a16:creationId xmlns:a16="http://schemas.microsoft.com/office/drawing/2014/main" xmlns="" id="{79F96463-1734-F4F2-3F14-9C24CA8CA373}"/>
                </a:ext>
              </a:extLst>
            </p:cNvPr>
            <p:cNvSpPr/>
            <p:nvPr/>
          </p:nvSpPr>
          <p:spPr>
            <a:xfrm rot="787510">
              <a:off x="5364359" y="4323181"/>
              <a:ext cx="43919" cy="135666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" name="Google Shape;1764;p64">
            <a:extLst>
              <a:ext uri="{FF2B5EF4-FFF2-40B4-BE49-F238E27FC236}">
                <a16:creationId xmlns:a16="http://schemas.microsoft.com/office/drawing/2014/main" xmlns="" id="{8761A41D-BA05-2FA5-4287-235FBCB4087F}"/>
              </a:ext>
            </a:extLst>
          </p:cNvPr>
          <p:cNvGrpSpPr/>
          <p:nvPr/>
        </p:nvGrpSpPr>
        <p:grpSpPr>
          <a:xfrm>
            <a:off x="921821" y="4560357"/>
            <a:ext cx="2433812" cy="320922"/>
            <a:chOff x="1394800" y="3522000"/>
            <a:chExt cx="1048650" cy="138275"/>
          </a:xfrm>
        </p:grpSpPr>
        <p:sp>
          <p:nvSpPr>
            <p:cNvPr id="1765" name="Google Shape;1765;p64">
              <a:extLst>
                <a:ext uri="{FF2B5EF4-FFF2-40B4-BE49-F238E27FC236}">
                  <a16:creationId xmlns:a16="http://schemas.microsoft.com/office/drawing/2014/main" xmlns="" id="{835936F4-06D6-6C30-31DA-D16912297DC3}"/>
                </a:ext>
              </a:extLst>
            </p:cNvPr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64">
              <a:extLst>
                <a:ext uri="{FF2B5EF4-FFF2-40B4-BE49-F238E27FC236}">
                  <a16:creationId xmlns:a16="http://schemas.microsoft.com/office/drawing/2014/main" xmlns="" id="{31CAB4DC-36CB-E881-6076-734A2EE80D93}"/>
                </a:ext>
              </a:extLst>
            </p:cNvPr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64">
              <a:extLst>
                <a:ext uri="{FF2B5EF4-FFF2-40B4-BE49-F238E27FC236}">
                  <a16:creationId xmlns:a16="http://schemas.microsoft.com/office/drawing/2014/main" xmlns="" id="{166E9821-78E2-93E5-E04F-9F00988086C9}"/>
                </a:ext>
              </a:extLst>
            </p:cNvPr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64">
              <a:extLst>
                <a:ext uri="{FF2B5EF4-FFF2-40B4-BE49-F238E27FC236}">
                  <a16:creationId xmlns:a16="http://schemas.microsoft.com/office/drawing/2014/main" xmlns="" id="{C15D3577-A4E7-9297-171B-1A8C94133D38}"/>
                </a:ext>
              </a:extLst>
            </p:cNvPr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64">
              <a:extLst>
                <a:ext uri="{FF2B5EF4-FFF2-40B4-BE49-F238E27FC236}">
                  <a16:creationId xmlns:a16="http://schemas.microsoft.com/office/drawing/2014/main" xmlns="" id="{A4AB0431-401F-8E24-6030-DD5D398B1CB5}"/>
                </a:ext>
              </a:extLst>
            </p:cNvPr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64">
              <a:extLst>
                <a:ext uri="{FF2B5EF4-FFF2-40B4-BE49-F238E27FC236}">
                  <a16:creationId xmlns:a16="http://schemas.microsoft.com/office/drawing/2014/main" xmlns="" id="{0EA6D632-70F4-A918-BB03-34D64B248503}"/>
                </a:ext>
              </a:extLst>
            </p:cNvPr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64">
              <a:extLst>
                <a:ext uri="{FF2B5EF4-FFF2-40B4-BE49-F238E27FC236}">
                  <a16:creationId xmlns:a16="http://schemas.microsoft.com/office/drawing/2014/main" xmlns="" id="{FC985B02-D5AD-E2BD-1CEA-2B6EDF51C8DB}"/>
                </a:ext>
              </a:extLst>
            </p:cNvPr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64">
              <a:extLst>
                <a:ext uri="{FF2B5EF4-FFF2-40B4-BE49-F238E27FC236}">
                  <a16:creationId xmlns:a16="http://schemas.microsoft.com/office/drawing/2014/main" xmlns="" id="{AC92EE50-A64A-8B93-CAB4-D9B2894252CD}"/>
                </a:ext>
              </a:extLst>
            </p:cNvPr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64">
              <a:extLst>
                <a:ext uri="{FF2B5EF4-FFF2-40B4-BE49-F238E27FC236}">
                  <a16:creationId xmlns:a16="http://schemas.microsoft.com/office/drawing/2014/main" xmlns="" id="{10892AC1-DDFE-29D7-C848-1C72CA2F3E49}"/>
                </a:ext>
              </a:extLst>
            </p:cNvPr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rgbClr val="B0D5F7"/>
            </a:solidFill>
            <a:ln w="9525" cap="flat" cmpd="sng">
              <a:solidFill>
                <a:srgbClr val="B0D5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C630CD-66E4-BB3C-C341-8CC3A7D3DE5F}"/>
              </a:ext>
            </a:extLst>
          </p:cNvPr>
          <p:cNvSpPr txBox="1"/>
          <p:nvPr/>
        </p:nvSpPr>
        <p:spPr>
          <a:xfrm>
            <a:off x="1746431" y="196372"/>
            <a:ext cx="64950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dk1"/>
                </a:solidFill>
                <a:cs typeface="Itim"/>
              </a:rPr>
              <a:t>Логичность и рациональность построения урока</a:t>
            </a:r>
          </a:p>
        </p:txBody>
      </p:sp>
    </p:spTree>
    <p:extLst>
      <p:ext uri="{BB962C8B-B14F-4D97-AF65-F5344CB8AC3E}">
        <p14:creationId xmlns:p14="http://schemas.microsoft.com/office/powerpoint/2010/main" xmlns="" val="4092332269"/>
      </p:ext>
    </p:extLst>
  </p:cSld>
  <p:clrMapOvr>
    <a:masterClrMapping/>
  </p:clrMapOvr>
</p:sld>
</file>

<file path=ppt/theme/theme1.xml><?xml version="1.0" encoding="utf-8"?>
<a:theme xmlns:a="http://schemas.openxmlformats.org/drawingml/2006/main" name="Online Notebook XL by Slidesgo">
  <a:themeElements>
    <a:clrScheme name="Simple Light">
      <a:dk1>
        <a:srgbClr val="1C4587"/>
      </a:dk1>
      <a:lt1>
        <a:srgbClr val="FFFFFF"/>
      </a:lt1>
      <a:dk2>
        <a:srgbClr val="000000"/>
      </a:dk2>
      <a:lt2>
        <a:srgbClr val="F6B0F7"/>
      </a:lt2>
      <a:accent1>
        <a:srgbClr val="CAFFCA"/>
      </a:accent1>
      <a:accent2>
        <a:srgbClr val="FFE599"/>
      </a:accent2>
      <a:accent3>
        <a:srgbClr val="FFF8D3"/>
      </a:accent3>
      <a:accent4>
        <a:srgbClr val="FFBBAA"/>
      </a:accent4>
      <a:accent5>
        <a:srgbClr val="FFFFFF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308</Words>
  <Application>Microsoft Office PowerPoint</Application>
  <PresentationFormat>Экран (16:9)</PresentationFormat>
  <Paragraphs>179</Paragraphs>
  <Slides>19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Arial</vt:lpstr>
      <vt:lpstr>Itim</vt:lpstr>
      <vt:lpstr>Muli</vt:lpstr>
      <vt:lpstr>Comic Sans MS</vt:lpstr>
      <vt:lpstr>Wingdings</vt:lpstr>
      <vt:lpstr>Calibri</vt:lpstr>
      <vt:lpstr>Times New Roman</vt:lpstr>
      <vt:lpstr>-apple-system</vt:lpstr>
      <vt:lpstr>Permanent Marker</vt:lpstr>
      <vt:lpstr>Online Notebook XL by Slidesgo</vt:lpstr>
      <vt:lpstr>Консультация для молодых педагогов «Анализ урока» Новоорск, 2026 г.</vt:lpstr>
      <vt:lpstr>Региональная стажировочная площадка  «Школа молодого педагога»</vt:lpstr>
      <vt:lpstr>Региональная стажировочная площадка  «Школа молодого педагога»</vt:lpstr>
      <vt:lpstr>Проблема: почему молодые педагоги избегают самоанализа?</vt:lpstr>
      <vt:lpstr>Этапы самоанализа урока</vt:lpstr>
      <vt:lpstr>Пример: Запланировано: «Научить решать квадратные уравнения через дискриминант». Результат: «80 % класса справились с базовыми уравнениями».  </vt:lpstr>
      <vt:lpstr>Пример проблемы и решения: Проблема: «Этап закрепления затянулся на 15 минут — не хватило времени на рефлексию». Решение: «Сократить объяснение, добавить интерактивные задания».  </vt:lpstr>
      <vt:lpstr>Плюс: «Использование интерактивной карты на этапе изучения географии материков повысило вовлечённость — все ученики участвовали в обсуждении». Минус: «Монолог на 15 минут при объяснении правил пунктуации вызвал потерю внимания у 60 % класса».   </vt:lpstr>
      <vt:lpstr>Наблюдение: «При групповой работе 3 ученика не участвовали в обсуждении — выполняли роль наблюдателей». Решение: «Ввести чёткие роли в группе: спикер, секретарь, критик, таймер. Раздать карточки с инструкциями».    </vt:lpstr>
      <vt:lpstr>Плюс: «Спокойный тон и поощрение за вопросы создали доброжелательную атмосферу — ученики не боялись ошибаться». Минус: «При ответе слабого ученика я сам подсказал решение, не дав ему подумать. Нужно давать больше времени на размышление».     </vt:lpstr>
      <vt:lpstr>Шаблон для записи выводов: Успехи: 2–3 пункта с указанием причин (например, «Интерактивная викторина повысила вовлечённость — 90 % учеников отвечали»). Проблемы: 1–2 пункта с конкретикой (например, «Этап закрепления занял 20 минут вместо 10 из‑за сложных примеров»). Решения: 2–3 действия для следующего урока (например, «Упростить примеры для закрепления, добавить визуальные подсказки»). Долгосрочные цели: 1 пункт на 2–4 недели (например, «Отработать навык дифференцированных заданий для групп разного уровня»).      </vt:lpstr>
      <vt:lpstr>Схема этапов самоанализа: </vt:lpstr>
      <vt:lpstr>Критерии самоанализа (часть 1)</vt:lpstr>
      <vt:lpstr>Критерии самоанализа (часть 2)</vt:lpstr>
      <vt:lpstr>Итог: 8–9 «+»: урок проведён  на высоком уровне. 5–7 «+»: есть точки роста. &lt; 5 «+»: требуется серьёзная  корректировка.</vt:lpstr>
      <vt:lpstr>Пример заполнения дневника самоанализа</vt:lpstr>
      <vt:lpstr> Рекомендации по внедрению</vt:lpstr>
      <vt:lpstr>Ключевые выводы:</vt:lpstr>
      <vt:lpstr>Спасибо!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ONLINE NOTEBOOK</dc:title>
  <dc:creator>Козлова ОП</dc:creator>
  <cp:lastModifiedBy>Мария</cp:lastModifiedBy>
  <cp:revision>19</cp:revision>
  <dcterms:modified xsi:type="dcterms:W3CDTF">2026-05-15T08:24:36Z</dcterms:modified>
</cp:coreProperties>
</file>